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3217"/>
    <a:srgbClr val="EC7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EADF5-EF25-4E4F-9A85-2DCA90AB9C5C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2EB38-30BB-45B0-A193-BFF6A1130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4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76A9-31E4-4442-93E7-3C35E79D137C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28B-DA33-422D-821F-5569EF99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6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76A9-31E4-4442-93E7-3C35E79D137C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28B-DA33-422D-821F-5569EF99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15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76A9-31E4-4442-93E7-3C35E79D137C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28B-DA33-422D-821F-5569EF99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9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76A9-31E4-4442-93E7-3C35E79D137C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28B-DA33-422D-821F-5569EF99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23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76A9-31E4-4442-93E7-3C35E79D137C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28B-DA33-422D-821F-5569EF99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56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76A9-31E4-4442-93E7-3C35E79D137C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28B-DA33-422D-821F-5569EF99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88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76A9-31E4-4442-93E7-3C35E79D137C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28B-DA33-422D-821F-5569EF99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76A9-31E4-4442-93E7-3C35E79D137C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28B-DA33-422D-821F-5569EF99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76A9-31E4-4442-93E7-3C35E79D137C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28B-DA33-422D-821F-5569EF99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63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76A9-31E4-4442-93E7-3C35E79D137C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28B-DA33-422D-821F-5569EF99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29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76A9-31E4-4442-93E7-3C35E79D137C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28B-DA33-422D-821F-5569EF99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95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876A9-31E4-4442-93E7-3C35E79D137C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B128B-DA33-422D-821F-5569EF99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96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Шаблоны Ч.1\фон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6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4968552" cy="187463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Занимательные игры для детей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3-4 лет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Автор: Книга Н. В.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i="1" dirty="0">
                <a:solidFill>
                  <a:schemeClr val="tx2"/>
                </a:solidFill>
              </a:rPr>
              <a:t> «Детский сад № 8 города Шимановска»</a:t>
            </a:r>
            <a:endParaRPr lang="ru-RU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5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75694" y="1825542"/>
            <a:ext cx="152400" cy="403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921863" y="5857990"/>
            <a:ext cx="3507663" cy="23530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860032" y="1537524"/>
            <a:ext cx="3647256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188788" y="3894497"/>
            <a:ext cx="2606532" cy="90745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588224" y="5160137"/>
            <a:ext cx="2207096" cy="8339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780158" y="2748622"/>
            <a:ext cx="1616131" cy="74072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18896895">
            <a:off x="590808" y="716899"/>
            <a:ext cx="662110" cy="661740"/>
          </a:xfrm>
          <a:prstGeom prst="teardrop">
            <a:avLst>
              <a:gd name="adj" fmla="val 12578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17952" y="332656"/>
            <a:ext cx="3112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 Black" pitchFamily="34" charset="0"/>
              </a:rPr>
              <a:t>Пирамидка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Arial Black" pitchFamily="34" charset="0"/>
              </a:rPr>
              <a:t>Собери правильно.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1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44357 0.492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51614 0.023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16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53802 -0.281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0" y="-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-0.41736 -0.0386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20244 0.158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анимашки\анимвесмиш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0982" y="4293096"/>
            <a:ext cx="2519406" cy="181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40152" y="3560233"/>
            <a:ext cx="2232248" cy="19945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691680" y="973016"/>
            <a:ext cx="3096344" cy="1728192"/>
          </a:xfrm>
          <a:prstGeom prst="triangl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39430" y="916254"/>
            <a:ext cx="338336" cy="11930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553539" y="449796"/>
            <a:ext cx="176581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3217"/>
                </a:solidFill>
                <a:latin typeface="Arial Black" pitchFamily="34" charset="0"/>
              </a:rPr>
              <a:t>Домик</a:t>
            </a:r>
          </a:p>
          <a:p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000" dirty="0">
                <a:latin typeface="Arial Black" pitchFamily="34" charset="0"/>
              </a:rPr>
              <a:t>П</a:t>
            </a:r>
            <a:r>
              <a:rPr lang="ru-RU" sz="2000" dirty="0" smtClean="0">
                <a:latin typeface="Arial Black" pitchFamily="34" charset="0"/>
              </a:rPr>
              <a:t>острой домик. 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1026" name="Picture 2" descr="C:\Documents and Settings\Admin\Мои документы\анимашки\аним веспти.jpg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5516">
            <a:off x="6468759" y="1530590"/>
            <a:ext cx="1907944" cy="11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Блок-схема: ИЛИ 10"/>
          <p:cNvSpPr/>
          <p:nvPr/>
        </p:nvSpPr>
        <p:spPr>
          <a:xfrm>
            <a:off x="539552" y="1711680"/>
            <a:ext cx="1152128" cy="853224"/>
          </a:xfrm>
          <a:prstGeom prst="flowChartOr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69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15047 L -0.08767 0.07709 C -0.10607 0.06088 -0.13333 0.05394 -0.16215 0.05394 C -0.19479 0.05394 -0.22083 0.06088 -0.23923 0.07709 L -0.32691 0.1504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04462 -4.07407E-6 C 0.06458 -4.07407E-6 0.09045 0.07801 0.09045 0.14213 L 0.09045 0.28473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-0.14427 0.289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31493 0.471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23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лыбающееся лицо 4"/>
          <p:cNvSpPr/>
          <p:nvPr/>
        </p:nvSpPr>
        <p:spPr>
          <a:xfrm>
            <a:off x="7233001" y="5361655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Documents and Settings\Admin\Мои документы\анимашки\Копия mult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1014">
            <a:off x="3031511" y="3507238"/>
            <a:ext cx="2181488" cy="244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Мои документы\анимашки\Копия mult7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3318" flipH="1">
            <a:off x="6792992" y="2029589"/>
            <a:ext cx="126486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Мои документы\анимашки\Копия анимлиспет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39" y="1785201"/>
            <a:ext cx="1415228" cy="228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600" dirty="0" smtClean="0"/>
              <a:t>Кто спрятался за маленькой ёлочкой?            </a:t>
            </a:r>
            <a:r>
              <a:rPr lang="ru-RU" sz="2400" b="1" dirty="0" smtClean="0"/>
              <a:t>Игра «Кто где?»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Кто спрятался за ёлочкой побольше?</a:t>
            </a:r>
            <a:br>
              <a:rPr lang="ru-RU" sz="1600" dirty="0" smtClean="0"/>
            </a:br>
            <a:r>
              <a:rPr lang="ru-RU" sz="1600" dirty="0" smtClean="0"/>
              <a:t>Кто спрятался за большой ёлкой?</a:t>
            </a:r>
            <a:br>
              <a:rPr lang="ru-RU" sz="1600" dirty="0" smtClean="0"/>
            </a:br>
            <a:r>
              <a:rPr lang="ru-RU" sz="1600" dirty="0"/>
              <a:t>К</a:t>
            </a:r>
            <a:r>
              <a:rPr lang="ru-RU" sz="1600" dirty="0" smtClean="0"/>
              <a:t>то прячется за пеньком?</a:t>
            </a:r>
            <a:endParaRPr lang="ru-RU" sz="1600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139951" y="1916830"/>
            <a:ext cx="1161029" cy="4298136"/>
          </a:xfrm>
          <a:prstGeom prst="triangle">
            <a:avLst>
              <a:gd name="adj" fmla="val 409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олния 9"/>
          <p:cNvSpPr/>
          <p:nvPr/>
        </p:nvSpPr>
        <p:spPr>
          <a:xfrm rot="8654210" flipH="1">
            <a:off x="2111635" y="2722250"/>
            <a:ext cx="3755366" cy="3096798"/>
          </a:xfrm>
          <a:prstGeom prst="lightningBolt">
            <a:avLst/>
          </a:prstGeom>
          <a:solidFill>
            <a:srgbClr val="0032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олния 10"/>
          <p:cNvSpPr/>
          <p:nvPr/>
        </p:nvSpPr>
        <p:spPr>
          <a:xfrm rot="12428854">
            <a:off x="3608953" y="2494920"/>
            <a:ext cx="3214916" cy="3412954"/>
          </a:xfrm>
          <a:prstGeom prst="lightningBolt">
            <a:avLst/>
          </a:prstGeom>
          <a:solidFill>
            <a:srgbClr val="0032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олния 8"/>
          <p:cNvSpPr/>
          <p:nvPr/>
        </p:nvSpPr>
        <p:spPr>
          <a:xfrm rot="13137754">
            <a:off x="3193780" y="2216672"/>
            <a:ext cx="3053372" cy="3420105"/>
          </a:xfrm>
          <a:prstGeom prst="lightningBolt">
            <a:avLst/>
          </a:prstGeom>
          <a:solidFill>
            <a:srgbClr val="0032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092698" y="1949458"/>
            <a:ext cx="815005" cy="2116440"/>
          </a:xfrm>
          <a:prstGeom prst="triangle">
            <a:avLst>
              <a:gd name="adj" fmla="val 409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олния 11"/>
          <p:cNvSpPr/>
          <p:nvPr/>
        </p:nvSpPr>
        <p:spPr>
          <a:xfrm rot="8654210" flipH="1">
            <a:off x="-135261" y="2270612"/>
            <a:ext cx="2282337" cy="1674224"/>
          </a:xfrm>
          <a:prstGeom prst="lightningBolt">
            <a:avLst/>
          </a:prstGeom>
          <a:solidFill>
            <a:srgbClr val="0032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олния 12"/>
          <p:cNvSpPr/>
          <p:nvPr/>
        </p:nvSpPr>
        <p:spPr>
          <a:xfrm rot="12428854">
            <a:off x="742083" y="2089096"/>
            <a:ext cx="2242711" cy="1767240"/>
          </a:xfrm>
          <a:prstGeom prst="lightningBolt">
            <a:avLst/>
          </a:prstGeom>
          <a:solidFill>
            <a:srgbClr val="0032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425422" y="1663424"/>
            <a:ext cx="648072" cy="1224136"/>
          </a:xfrm>
          <a:prstGeom prst="triangle">
            <a:avLst>
              <a:gd name="adj" fmla="val 409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олния 14"/>
          <p:cNvSpPr/>
          <p:nvPr/>
        </p:nvSpPr>
        <p:spPr>
          <a:xfrm rot="8654210" flipH="1">
            <a:off x="6462172" y="2031124"/>
            <a:ext cx="1781337" cy="859224"/>
          </a:xfrm>
          <a:prstGeom prst="lightningBolt">
            <a:avLst/>
          </a:prstGeom>
          <a:solidFill>
            <a:srgbClr val="0032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олния 15"/>
          <p:cNvSpPr/>
          <p:nvPr/>
        </p:nvSpPr>
        <p:spPr>
          <a:xfrm rot="12428854">
            <a:off x="7389101" y="1775133"/>
            <a:ext cx="1286309" cy="1134885"/>
          </a:xfrm>
          <a:prstGeom prst="lightningBolt">
            <a:avLst/>
          </a:prstGeom>
          <a:solidFill>
            <a:srgbClr val="0032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олния 16"/>
          <p:cNvSpPr/>
          <p:nvPr/>
        </p:nvSpPr>
        <p:spPr>
          <a:xfrm rot="13137754">
            <a:off x="480981" y="2174990"/>
            <a:ext cx="2233615" cy="1721437"/>
          </a:xfrm>
          <a:prstGeom prst="lightningBolt">
            <a:avLst/>
          </a:prstGeom>
          <a:solidFill>
            <a:srgbClr val="0032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олния 17"/>
          <p:cNvSpPr/>
          <p:nvPr/>
        </p:nvSpPr>
        <p:spPr>
          <a:xfrm rot="13137754">
            <a:off x="7120777" y="1786256"/>
            <a:ext cx="1257361" cy="1554786"/>
          </a:xfrm>
          <a:prstGeom prst="lightningBolt">
            <a:avLst/>
          </a:prstGeom>
          <a:solidFill>
            <a:srgbClr val="0032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рапеция 2"/>
          <p:cNvSpPr/>
          <p:nvPr/>
        </p:nvSpPr>
        <p:spPr>
          <a:xfrm>
            <a:off x="7352839" y="5373216"/>
            <a:ext cx="1593815" cy="1216152"/>
          </a:xfrm>
          <a:prstGeom prst="trapezoid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Admin\Мои документы\анимашки\птицаосень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76" y="4729733"/>
            <a:ext cx="1758039" cy="206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94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13872 0.03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14323 -0.030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53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24531 0.048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7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58 0.02963 L -0.16389 -0.01667 C -0.21389 -0.02616 -0.24184 -0.04051 -0.24184 -0.05486 C -0.24184 -0.07176 -0.21389 -0.08519 -0.16389 -0.09491 L 0.06858 -0.13843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1" y="-8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 flipV="1">
            <a:off x="5004048" y="5721086"/>
            <a:ext cx="432048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flipV="1">
            <a:off x="6172429" y="5458813"/>
            <a:ext cx="432048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Откуда появилась тучка?</a:t>
            </a:r>
            <a:br>
              <a:rPr lang="ru-RU" sz="1800" dirty="0" smtClean="0"/>
            </a:br>
            <a:r>
              <a:rPr lang="ru-RU" sz="1800" dirty="0" smtClean="0"/>
              <a:t>Какой гриб появился первым? Его номер?</a:t>
            </a:r>
            <a:br>
              <a:rPr lang="ru-RU" sz="1800" dirty="0" smtClean="0"/>
            </a:br>
            <a:r>
              <a:rPr lang="ru-RU" sz="1800" dirty="0" smtClean="0"/>
              <a:t>Какого цвета грибок под номером 2?</a:t>
            </a:r>
            <a:br>
              <a:rPr lang="ru-RU" sz="1800" dirty="0" smtClean="0"/>
            </a:br>
            <a:r>
              <a:rPr lang="ru-RU" sz="1800" dirty="0" smtClean="0"/>
              <a:t>Какой гриб вырос следующим? Какой по счёту?</a:t>
            </a:r>
            <a:br>
              <a:rPr lang="ru-RU" sz="1800" dirty="0" smtClean="0"/>
            </a:br>
            <a:r>
              <a:rPr lang="ru-RU" sz="1800" dirty="0" smtClean="0"/>
              <a:t>Какого цвета четвёртый гриб?</a:t>
            </a:r>
            <a:br>
              <a:rPr lang="ru-RU" sz="1800" dirty="0" smtClean="0"/>
            </a:br>
            <a:r>
              <a:rPr lang="ru-RU" sz="1800" dirty="0" smtClean="0"/>
              <a:t>Где находится солнышко? </a:t>
            </a:r>
            <a:br>
              <a:rPr lang="ru-RU" sz="1800" dirty="0" smtClean="0"/>
            </a:br>
            <a:r>
              <a:rPr lang="ru-RU" sz="1800" dirty="0" smtClean="0"/>
              <a:t>С какой стороны прилетела птичка?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4211960" y="2729846"/>
            <a:ext cx="648072" cy="3486539"/>
          </a:xfrm>
          <a:prstGeom prst="triangle">
            <a:avLst>
              <a:gd name="adj" fmla="val 443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2710433" y="2204864"/>
            <a:ext cx="3461996" cy="2687122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4419836" y="5001613"/>
            <a:ext cx="290263" cy="4572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4535996" y="5911585"/>
            <a:ext cx="290263" cy="4572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4274705" y="5454385"/>
            <a:ext cx="290263" cy="4572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Хорда 14"/>
          <p:cNvSpPr/>
          <p:nvPr/>
        </p:nvSpPr>
        <p:spPr>
          <a:xfrm rot="6979340">
            <a:off x="5992646" y="4969059"/>
            <a:ext cx="791615" cy="818651"/>
          </a:xfrm>
          <a:prstGeom prst="chor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217"/>
                </a:solidFill>
              </a:rPr>
              <a:t>3</a:t>
            </a:r>
            <a:endParaRPr lang="ru-RU" sz="2400" b="1" dirty="0">
              <a:solidFill>
                <a:srgbClr val="003217"/>
              </a:solidFill>
            </a:endParaRPr>
          </a:p>
        </p:txBody>
      </p:sp>
      <p:sp>
        <p:nvSpPr>
          <p:cNvPr id="17" name="Хорда 16"/>
          <p:cNvSpPr/>
          <p:nvPr/>
        </p:nvSpPr>
        <p:spPr>
          <a:xfrm rot="3710853" flipV="1">
            <a:off x="4910561" y="5156594"/>
            <a:ext cx="791615" cy="1017665"/>
          </a:xfrm>
          <a:prstGeom prst="chord">
            <a:avLst>
              <a:gd name="adj1" fmla="val 2713354"/>
              <a:gd name="adj2" fmla="val 15076209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217"/>
                </a:solidFill>
              </a:rPr>
              <a:t>   1</a:t>
            </a:r>
            <a:endParaRPr lang="ru-RU" sz="2400" b="1" dirty="0">
              <a:solidFill>
                <a:srgbClr val="003217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 flipV="1">
            <a:off x="1475656" y="4739341"/>
            <a:ext cx="432048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flipV="1">
            <a:off x="3059832" y="5568685"/>
            <a:ext cx="432048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Хорда 20"/>
          <p:cNvSpPr/>
          <p:nvPr/>
        </p:nvSpPr>
        <p:spPr>
          <a:xfrm rot="14597633" flipH="1">
            <a:off x="1266182" y="4330015"/>
            <a:ext cx="850996" cy="818651"/>
          </a:xfrm>
          <a:prstGeom prst="chord">
            <a:avLst/>
          </a:prstGeom>
          <a:solidFill>
            <a:srgbClr val="EC70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3217"/>
                </a:solidFill>
              </a:rPr>
              <a:t>2</a:t>
            </a:r>
          </a:p>
        </p:txBody>
      </p:sp>
      <p:sp>
        <p:nvSpPr>
          <p:cNvPr id="22" name="Хорда 21"/>
          <p:cNvSpPr/>
          <p:nvPr/>
        </p:nvSpPr>
        <p:spPr>
          <a:xfrm rot="4330325" flipV="1">
            <a:off x="2880048" y="5133736"/>
            <a:ext cx="791615" cy="933300"/>
          </a:xfrm>
          <a:prstGeom prst="chord">
            <a:avLst>
              <a:gd name="adj1" fmla="val 3565895"/>
              <a:gd name="adj2" fmla="val 1635302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217"/>
                </a:solidFill>
              </a:rPr>
              <a:t>4</a:t>
            </a:r>
            <a:endParaRPr lang="ru-RU" sz="2400" b="1" dirty="0">
              <a:solidFill>
                <a:srgbClr val="003217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1351722" y="5911586"/>
            <a:ext cx="1060038" cy="495300"/>
          </a:xfrm>
          <a:custGeom>
            <a:avLst/>
            <a:gdLst>
              <a:gd name="connsiteX0" fmla="*/ 0 w 318052"/>
              <a:gd name="connsiteY0" fmla="*/ 218728 h 218728"/>
              <a:gd name="connsiteX1" fmla="*/ 139148 w 318052"/>
              <a:gd name="connsiteY1" fmla="*/ 198850 h 218728"/>
              <a:gd name="connsiteX2" fmla="*/ 258417 w 318052"/>
              <a:gd name="connsiteY2" fmla="*/ 99458 h 218728"/>
              <a:gd name="connsiteX3" fmla="*/ 318052 w 318052"/>
              <a:gd name="connsiteY3" fmla="*/ 67 h 21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052" h="218728">
                <a:moveTo>
                  <a:pt x="0" y="218728"/>
                </a:moveTo>
                <a:cubicBezTo>
                  <a:pt x="46383" y="212102"/>
                  <a:pt x="94270" y="212313"/>
                  <a:pt x="139148" y="198850"/>
                </a:cubicBezTo>
                <a:cubicBezTo>
                  <a:pt x="178682" y="186990"/>
                  <a:pt x="233065" y="124810"/>
                  <a:pt x="258417" y="99458"/>
                </a:cubicBezTo>
                <a:cubicBezTo>
                  <a:pt x="300635" y="-6085"/>
                  <a:pt x="262491" y="67"/>
                  <a:pt x="318052" y="67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63996" y="4850296"/>
            <a:ext cx="8627319" cy="2170329"/>
          </a:xfrm>
          <a:custGeom>
            <a:avLst/>
            <a:gdLst>
              <a:gd name="connsiteX0" fmla="*/ 2186763 w 8627319"/>
              <a:gd name="connsiteY0" fmla="*/ 1292087 h 2170329"/>
              <a:gd name="connsiteX1" fmla="*/ 2286154 w 8627319"/>
              <a:gd name="connsiteY1" fmla="*/ 1252330 h 2170329"/>
              <a:gd name="connsiteX2" fmla="*/ 2365667 w 8627319"/>
              <a:gd name="connsiteY2" fmla="*/ 1411356 h 2170329"/>
              <a:gd name="connsiteX3" fmla="*/ 2405424 w 8627319"/>
              <a:gd name="connsiteY3" fmla="*/ 1470991 h 2170329"/>
              <a:gd name="connsiteX4" fmla="*/ 2484937 w 8627319"/>
              <a:gd name="connsiteY4" fmla="*/ 1610139 h 2170329"/>
              <a:gd name="connsiteX5" fmla="*/ 2703598 w 8627319"/>
              <a:gd name="connsiteY5" fmla="*/ 1709530 h 2170329"/>
              <a:gd name="connsiteX6" fmla="*/ 2783111 w 8627319"/>
              <a:gd name="connsiteY6" fmla="*/ 1729408 h 2170329"/>
              <a:gd name="connsiteX7" fmla="*/ 3061406 w 8627319"/>
              <a:gd name="connsiteY7" fmla="*/ 1749287 h 2170329"/>
              <a:gd name="connsiteX8" fmla="*/ 3121041 w 8627319"/>
              <a:gd name="connsiteY8" fmla="*/ 1729408 h 2170329"/>
              <a:gd name="connsiteX9" fmla="*/ 3260189 w 8627319"/>
              <a:gd name="connsiteY9" fmla="*/ 1709530 h 2170329"/>
              <a:gd name="connsiteX10" fmla="*/ 3319824 w 8627319"/>
              <a:gd name="connsiteY10" fmla="*/ 1669774 h 2170329"/>
              <a:gd name="connsiteX11" fmla="*/ 3399337 w 8627319"/>
              <a:gd name="connsiteY11" fmla="*/ 1550504 h 2170329"/>
              <a:gd name="connsiteX12" fmla="*/ 3439093 w 8627319"/>
              <a:gd name="connsiteY12" fmla="*/ 1490869 h 2170329"/>
              <a:gd name="connsiteX13" fmla="*/ 3598119 w 8627319"/>
              <a:gd name="connsiteY13" fmla="*/ 1391478 h 2170329"/>
              <a:gd name="connsiteX14" fmla="*/ 3637876 w 8627319"/>
              <a:gd name="connsiteY14" fmla="*/ 1331843 h 2170329"/>
              <a:gd name="connsiteX15" fmla="*/ 3677633 w 8627319"/>
              <a:gd name="connsiteY15" fmla="*/ 1252330 h 2170329"/>
              <a:gd name="connsiteX16" fmla="*/ 3737267 w 8627319"/>
              <a:gd name="connsiteY16" fmla="*/ 1212574 h 2170329"/>
              <a:gd name="connsiteX17" fmla="*/ 3777024 w 8627319"/>
              <a:gd name="connsiteY17" fmla="*/ 1152939 h 2170329"/>
              <a:gd name="connsiteX18" fmla="*/ 3796902 w 8627319"/>
              <a:gd name="connsiteY18" fmla="*/ 1093304 h 2170329"/>
              <a:gd name="connsiteX19" fmla="*/ 3617998 w 8627319"/>
              <a:gd name="connsiteY19" fmla="*/ 1172817 h 2170329"/>
              <a:gd name="connsiteX20" fmla="*/ 3558363 w 8627319"/>
              <a:gd name="connsiteY20" fmla="*/ 1192695 h 2170329"/>
              <a:gd name="connsiteX21" fmla="*/ 3439093 w 8627319"/>
              <a:gd name="connsiteY21" fmla="*/ 1272208 h 2170329"/>
              <a:gd name="connsiteX22" fmla="*/ 3359580 w 8627319"/>
              <a:gd name="connsiteY22" fmla="*/ 1351721 h 2170329"/>
              <a:gd name="connsiteX23" fmla="*/ 3319824 w 8627319"/>
              <a:gd name="connsiteY23" fmla="*/ 1292087 h 2170329"/>
              <a:gd name="connsiteX24" fmla="*/ 3299946 w 8627319"/>
              <a:gd name="connsiteY24" fmla="*/ 1192695 h 2170329"/>
              <a:gd name="connsiteX25" fmla="*/ 3280067 w 8627319"/>
              <a:gd name="connsiteY25" fmla="*/ 1133061 h 2170329"/>
              <a:gd name="connsiteX26" fmla="*/ 3240311 w 8627319"/>
              <a:gd name="connsiteY26" fmla="*/ 1192695 h 2170329"/>
              <a:gd name="connsiteX27" fmla="*/ 3220433 w 8627319"/>
              <a:gd name="connsiteY27" fmla="*/ 1311965 h 2170329"/>
              <a:gd name="connsiteX28" fmla="*/ 3160798 w 8627319"/>
              <a:gd name="connsiteY28" fmla="*/ 1331843 h 2170329"/>
              <a:gd name="connsiteX29" fmla="*/ 3061406 w 8627319"/>
              <a:gd name="connsiteY29" fmla="*/ 1252330 h 2170329"/>
              <a:gd name="connsiteX30" fmla="*/ 2942137 w 8627319"/>
              <a:gd name="connsiteY30" fmla="*/ 1172817 h 2170329"/>
              <a:gd name="connsiteX31" fmla="*/ 2822867 w 8627319"/>
              <a:gd name="connsiteY31" fmla="*/ 1192695 h 2170329"/>
              <a:gd name="connsiteX32" fmla="*/ 2842746 w 8627319"/>
              <a:gd name="connsiteY32" fmla="*/ 1252330 h 2170329"/>
              <a:gd name="connsiteX33" fmla="*/ 2962015 w 8627319"/>
              <a:gd name="connsiteY33" fmla="*/ 1292087 h 2170329"/>
              <a:gd name="connsiteX34" fmla="*/ 3021650 w 8627319"/>
              <a:gd name="connsiteY34" fmla="*/ 1311965 h 2170329"/>
              <a:gd name="connsiteX35" fmla="*/ 3001772 w 8627319"/>
              <a:gd name="connsiteY35" fmla="*/ 1371600 h 2170329"/>
              <a:gd name="connsiteX36" fmla="*/ 3081285 w 8627319"/>
              <a:gd name="connsiteY36" fmla="*/ 1510747 h 2170329"/>
              <a:gd name="connsiteX37" fmla="*/ 2703598 w 8627319"/>
              <a:gd name="connsiteY37" fmla="*/ 1550504 h 2170329"/>
              <a:gd name="connsiteX38" fmla="*/ 2683719 w 8627319"/>
              <a:gd name="connsiteY38" fmla="*/ 1490869 h 2170329"/>
              <a:gd name="connsiteX39" fmla="*/ 2624085 w 8627319"/>
              <a:gd name="connsiteY39" fmla="*/ 1431234 h 2170329"/>
              <a:gd name="connsiteX40" fmla="*/ 2604206 w 8627319"/>
              <a:gd name="connsiteY40" fmla="*/ 1351721 h 2170329"/>
              <a:gd name="connsiteX41" fmla="*/ 2584328 w 8627319"/>
              <a:gd name="connsiteY41" fmla="*/ 1133061 h 2170329"/>
              <a:gd name="connsiteX42" fmla="*/ 2524693 w 8627319"/>
              <a:gd name="connsiteY42" fmla="*/ 1172817 h 2170329"/>
              <a:gd name="connsiteX43" fmla="*/ 2504815 w 8627319"/>
              <a:gd name="connsiteY43" fmla="*/ 1053547 h 2170329"/>
              <a:gd name="connsiteX44" fmla="*/ 2405424 w 8627319"/>
              <a:gd name="connsiteY44" fmla="*/ 934278 h 2170329"/>
              <a:gd name="connsiteX45" fmla="*/ 2345789 w 8627319"/>
              <a:gd name="connsiteY45" fmla="*/ 914400 h 2170329"/>
              <a:gd name="connsiteX46" fmla="*/ 2286154 w 8627319"/>
              <a:gd name="connsiteY46" fmla="*/ 874643 h 2170329"/>
              <a:gd name="connsiteX47" fmla="*/ 2186763 w 8627319"/>
              <a:gd name="connsiteY47" fmla="*/ 854765 h 2170329"/>
              <a:gd name="connsiteX48" fmla="*/ 2226519 w 8627319"/>
              <a:gd name="connsiteY48" fmla="*/ 596347 h 2170329"/>
              <a:gd name="connsiteX49" fmla="*/ 2266276 w 8627319"/>
              <a:gd name="connsiteY49" fmla="*/ 536713 h 2170329"/>
              <a:gd name="connsiteX50" fmla="*/ 2325911 w 8627319"/>
              <a:gd name="connsiteY50" fmla="*/ 397565 h 2170329"/>
              <a:gd name="connsiteX51" fmla="*/ 2345789 w 8627319"/>
              <a:gd name="connsiteY51" fmla="*/ 337930 h 2170329"/>
              <a:gd name="connsiteX52" fmla="*/ 2544572 w 8627319"/>
              <a:gd name="connsiteY52" fmla="*/ 218661 h 2170329"/>
              <a:gd name="connsiteX53" fmla="*/ 2484937 w 8627319"/>
              <a:gd name="connsiteY53" fmla="*/ 198782 h 2170329"/>
              <a:gd name="connsiteX54" fmla="*/ 2365667 w 8627319"/>
              <a:gd name="connsiteY54" fmla="*/ 278295 h 2170329"/>
              <a:gd name="connsiteX55" fmla="*/ 2286154 w 8627319"/>
              <a:gd name="connsiteY55" fmla="*/ 397565 h 2170329"/>
              <a:gd name="connsiteX56" fmla="*/ 2206641 w 8627319"/>
              <a:gd name="connsiteY56" fmla="*/ 496956 h 2170329"/>
              <a:gd name="connsiteX57" fmla="*/ 2047615 w 8627319"/>
              <a:gd name="connsiteY57" fmla="*/ 675861 h 2170329"/>
              <a:gd name="connsiteX58" fmla="*/ 1987980 w 8627319"/>
              <a:gd name="connsiteY58" fmla="*/ 556591 h 2170329"/>
              <a:gd name="connsiteX59" fmla="*/ 1928346 w 8627319"/>
              <a:gd name="connsiteY59" fmla="*/ 437321 h 2170329"/>
              <a:gd name="connsiteX60" fmla="*/ 1948224 w 8627319"/>
              <a:gd name="connsiteY60" fmla="*/ 357808 h 2170329"/>
              <a:gd name="connsiteX61" fmla="*/ 1928346 w 8627319"/>
              <a:gd name="connsiteY61" fmla="*/ 298174 h 2170329"/>
              <a:gd name="connsiteX62" fmla="*/ 1868711 w 8627319"/>
              <a:gd name="connsiteY62" fmla="*/ 357808 h 2170329"/>
              <a:gd name="connsiteX63" fmla="*/ 1769319 w 8627319"/>
              <a:gd name="connsiteY63" fmla="*/ 496956 h 2170329"/>
              <a:gd name="connsiteX64" fmla="*/ 1709685 w 8627319"/>
              <a:gd name="connsiteY64" fmla="*/ 536713 h 2170329"/>
              <a:gd name="connsiteX65" fmla="*/ 1689806 w 8627319"/>
              <a:gd name="connsiteY65" fmla="*/ 298174 h 2170329"/>
              <a:gd name="connsiteX66" fmla="*/ 1669928 w 8627319"/>
              <a:gd name="connsiteY66" fmla="*/ 377687 h 2170329"/>
              <a:gd name="connsiteX67" fmla="*/ 1630172 w 8627319"/>
              <a:gd name="connsiteY67" fmla="*/ 496956 h 2170329"/>
              <a:gd name="connsiteX68" fmla="*/ 1610293 w 8627319"/>
              <a:gd name="connsiteY68" fmla="*/ 556591 h 2170329"/>
              <a:gd name="connsiteX69" fmla="*/ 1491024 w 8627319"/>
              <a:gd name="connsiteY69" fmla="*/ 437321 h 2170329"/>
              <a:gd name="connsiteX70" fmla="*/ 1371754 w 8627319"/>
              <a:gd name="connsiteY70" fmla="*/ 318052 h 2170329"/>
              <a:gd name="connsiteX71" fmla="*/ 1292241 w 8627319"/>
              <a:gd name="connsiteY71" fmla="*/ 298174 h 2170329"/>
              <a:gd name="connsiteX72" fmla="*/ 1153093 w 8627319"/>
              <a:gd name="connsiteY72" fmla="*/ 318052 h 2170329"/>
              <a:gd name="connsiteX73" fmla="*/ 1172972 w 8627319"/>
              <a:gd name="connsiteY73" fmla="*/ 457200 h 2170329"/>
              <a:gd name="connsiteX74" fmla="*/ 1212728 w 8627319"/>
              <a:gd name="connsiteY74" fmla="*/ 516834 h 2170329"/>
              <a:gd name="connsiteX75" fmla="*/ 1093459 w 8627319"/>
              <a:gd name="connsiteY75" fmla="*/ 397565 h 2170329"/>
              <a:gd name="connsiteX76" fmla="*/ 1033824 w 8627319"/>
              <a:gd name="connsiteY76" fmla="*/ 357808 h 2170329"/>
              <a:gd name="connsiteX77" fmla="*/ 894676 w 8627319"/>
              <a:gd name="connsiteY77" fmla="*/ 377687 h 2170329"/>
              <a:gd name="connsiteX78" fmla="*/ 874798 w 8627319"/>
              <a:gd name="connsiteY78" fmla="*/ 437321 h 2170329"/>
              <a:gd name="connsiteX79" fmla="*/ 974189 w 8627319"/>
              <a:gd name="connsiteY79" fmla="*/ 516834 h 2170329"/>
              <a:gd name="connsiteX80" fmla="*/ 1093459 w 8627319"/>
              <a:gd name="connsiteY80" fmla="*/ 576469 h 2170329"/>
              <a:gd name="connsiteX81" fmla="*/ 1153093 w 8627319"/>
              <a:gd name="connsiteY81" fmla="*/ 616226 h 2170329"/>
              <a:gd name="connsiteX82" fmla="*/ 1093459 w 8627319"/>
              <a:gd name="connsiteY82" fmla="*/ 655982 h 2170329"/>
              <a:gd name="connsiteX83" fmla="*/ 914554 w 8627319"/>
              <a:gd name="connsiteY83" fmla="*/ 735495 h 2170329"/>
              <a:gd name="connsiteX84" fmla="*/ 1013946 w 8627319"/>
              <a:gd name="connsiteY84" fmla="*/ 775252 h 2170329"/>
              <a:gd name="connsiteX85" fmla="*/ 994067 w 8627319"/>
              <a:gd name="connsiteY85" fmla="*/ 854765 h 2170329"/>
              <a:gd name="connsiteX86" fmla="*/ 934433 w 8627319"/>
              <a:gd name="connsiteY86" fmla="*/ 815008 h 2170329"/>
              <a:gd name="connsiteX87" fmla="*/ 874798 w 8627319"/>
              <a:gd name="connsiteY87" fmla="*/ 854765 h 2170329"/>
              <a:gd name="connsiteX88" fmla="*/ 974189 w 8627319"/>
              <a:gd name="connsiteY88" fmla="*/ 1033669 h 2170329"/>
              <a:gd name="connsiteX89" fmla="*/ 795285 w 8627319"/>
              <a:gd name="connsiteY89" fmla="*/ 1053547 h 2170329"/>
              <a:gd name="connsiteX90" fmla="*/ 894676 w 8627319"/>
              <a:gd name="connsiteY90" fmla="*/ 1073426 h 2170329"/>
              <a:gd name="connsiteX91" fmla="*/ 536867 w 8627319"/>
              <a:gd name="connsiteY91" fmla="*/ 1152939 h 2170329"/>
              <a:gd name="connsiteX92" fmla="*/ 437476 w 8627319"/>
              <a:gd name="connsiteY92" fmla="*/ 1272208 h 2170329"/>
              <a:gd name="connsiteX93" fmla="*/ 397719 w 8627319"/>
              <a:gd name="connsiteY93" fmla="*/ 1371600 h 2170329"/>
              <a:gd name="connsiteX94" fmla="*/ 477233 w 8627319"/>
              <a:gd name="connsiteY94" fmla="*/ 1311965 h 2170329"/>
              <a:gd name="connsiteX95" fmla="*/ 497111 w 8627319"/>
              <a:gd name="connsiteY95" fmla="*/ 1252330 h 2170329"/>
              <a:gd name="connsiteX96" fmla="*/ 457354 w 8627319"/>
              <a:gd name="connsiteY96" fmla="*/ 1113182 h 2170329"/>
              <a:gd name="connsiteX97" fmla="*/ 437476 w 8627319"/>
              <a:gd name="connsiteY97" fmla="*/ 1033669 h 2170329"/>
              <a:gd name="connsiteX98" fmla="*/ 417598 w 8627319"/>
              <a:gd name="connsiteY98" fmla="*/ 914400 h 2170329"/>
              <a:gd name="connsiteX99" fmla="*/ 377841 w 8627319"/>
              <a:gd name="connsiteY99" fmla="*/ 834887 h 2170329"/>
              <a:gd name="connsiteX100" fmla="*/ 357963 w 8627319"/>
              <a:gd name="connsiteY100" fmla="*/ 755374 h 2170329"/>
              <a:gd name="connsiteX101" fmla="*/ 318206 w 8627319"/>
              <a:gd name="connsiteY101" fmla="*/ 516834 h 2170329"/>
              <a:gd name="connsiteX102" fmla="*/ 338085 w 8627319"/>
              <a:gd name="connsiteY102" fmla="*/ 337930 h 2170329"/>
              <a:gd name="connsiteX103" fmla="*/ 477233 w 8627319"/>
              <a:gd name="connsiteY103" fmla="*/ 218661 h 2170329"/>
              <a:gd name="connsiteX104" fmla="*/ 576624 w 8627319"/>
              <a:gd name="connsiteY104" fmla="*/ 99391 h 2170329"/>
              <a:gd name="connsiteX105" fmla="*/ 656137 w 8627319"/>
              <a:gd name="connsiteY105" fmla="*/ 0 h 2170329"/>
              <a:gd name="connsiteX106" fmla="*/ 715772 w 8627319"/>
              <a:gd name="connsiteY106" fmla="*/ 39756 h 2170329"/>
              <a:gd name="connsiteX107" fmla="*/ 695893 w 8627319"/>
              <a:gd name="connsiteY107" fmla="*/ 178904 h 2170329"/>
              <a:gd name="connsiteX108" fmla="*/ 576624 w 8627319"/>
              <a:gd name="connsiteY108" fmla="*/ 258417 h 2170329"/>
              <a:gd name="connsiteX109" fmla="*/ 437476 w 8627319"/>
              <a:gd name="connsiteY109" fmla="*/ 437321 h 2170329"/>
              <a:gd name="connsiteX110" fmla="*/ 397719 w 8627319"/>
              <a:gd name="connsiteY110" fmla="*/ 516834 h 2170329"/>
              <a:gd name="connsiteX111" fmla="*/ 377841 w 8627319"/>
              <a:gd name="connsiteY111" fmla="*/ 655982 h 2170329"/>
              <a:gd name="connsiteX112" fmla="*/ 437476 w 8627319"/>
              <a:gd name="connsiteY112" fmla="*/ 675861 h 2170329"/>
              <a:gd name="connsiteX113" fmla="*/ 516989 w 8627319"/>
              <a:gd name="connsiteY113" fmla="*/ 636104 h 2170329"/>
              <a:gd name="connsiteX114" fmla="*/ 556746 w 8627319"/>
              <a:gd name="connsiteY114" fmla="*/ 516834 h 2170329"/>
              <a:gd name="connsiteX115" fmla="*/ 636259 w 8627319"/>
              <a:gd name="connsiteY115" fmla="*/ 536713 h 2170329"/>
              <a:gd name="connsiteX116" fmla="*/ 457354 w 8627319"/>
              <a:gd name="connsiteY116" fmla="*/ 695739 h 2170329"/>
              <a:gd name="connsiteX117" fmla="*/ 397719 w 8627319"/>
              <a:gd name="connsiteY117" fmla="*/ 755374 h 2170329"/>
              <a:gd name="connsiteX118" fmla="*/ 338085 w 8627319"/>
              <a:gd name="connsiteY118" fmla="*/ 795130 h 2170329"/>
              <a:gd name="connsiteX119" fmla="*/ 357963 w 8627319"/>
              <a:gd name="connsiteY119" fmla="*/ 934278 h 2170329"/>
              <a:gd name="connsiteX120" fmla="*/ 417598 w 8627319"/>
              <a:gd name="connsiteY120" fmla="*/ 954156 h 2170329"/>
              <a:gd name="connsiteX121" fmla="*/ 377841 w 8627319"/>
              <a:gd name="connsiteY121" fmla="*/ 894521 h 2170329"/>
              <a:gd name="connsiteX122" fmla="*/ 218815 w 8627319"/>
              <a:gd name="connsiteY122" fmla="*/ 854765 h 2170329"/>
              <a:gd name="connsiteX123" fmla="*/ 159180 w 8627319"/>
              <a:gd name="connsiteY123" fmla="*/ 795130 h 2170329"/>
              <a:gd name="connsiteX124" fmla="*/ 154 w 8627319"/>
              <a:gd name="connsiteY124" fmla="*/ 795130 h 2170329"/>
              <a:gd name="connsiteX125" fmla="*/ 59789 w 8627319"/>
              <a:gd name="connsiteY125" fmla="*/ 1073426 h 2170329"/>
              <a:gd name="connsiteX126" fmla="*/ 139302 w 8627319"/>
              <a:gd name="connsiteY126" fmla="*/ 1093304 h 2170329"/>
              <a:gd name="connsiteX127" fmla="*/ 278450 w 8627319"/>
              <a:gd name="connsiteY127" fmla="*/ 1172817 h 2170329"/>
              <a:gd name="connsiteX128" fmla="*/ 318206 w 8627319"/>
              <a:gd name="connsiteY128" fmla="*/ 1232452 h 2170329"/>
              <a:gd name="connsiteX129" fmla="*/ 437476 w 8627319"/>
              <a:gd name="connsiteY129" fmla="*/ 1311965 h 2170329"/>
              <a:gd name="connsiteX130" fmla="*/ 497111 w 8627319"/>
              <a:gd name="connsiteY130" fmla="*/ 1371600 h 2170329"/>
              <a:gd name="connsiteX131" fmla="*/ 576624 w 8627319"/>
              <a:gd name="connsiteY131" fmla="*/ 1550504 h 2170329"/>
              <a:gd name="connsiteX132" fmla="*/ 676015 w 8627319"/>
              <a:gd name="connsiteY132" fmla="*/ 1510747 h 2170329"/>
              <a:gd name="connsiteX133" fmla="*/ 735650 w 8627319"/>
              <a:gd name="connsiteY133" fmla="*/ 1451113 h 2170329"/>
              <a:gd name="connsiteX134" fmla="*/ 795285 w 8627319"/>
              <a:gd name="connsiteY134" fmla="*/ 1411356 h 2170329"/>
              <a:gd name="connsiteX135" fmla="*/ 835041 w 8627319"/>
              <a:gd name="connsiteY135" fmla="*/ 1351721 h 2170329"/>
              <a:gd name="connsiteX136" fmla="*/ 954311 w 8627319"/>
              <a:gd name="connsiteY136" fmla="*/ 1252330 h 2170329"/>
              <a:gd name="connsiteX137" fmla="*/ 994067 w 8627319"/>
              <a:gd name="connsiteY137" fmla="*/ 1192695 h 2170329"/>
              <a:gd name="connsiteX138" fmla="*/ 1133215 w 8627319"/>
              <a:gd name="connsiteY138" fmla="*/ 1093304 h 2170329"/>
              <a:gd name="connsiteX139" fmla="*/ 1192850 w 8627319"/>
              <a:gd name="connsiteY139" fmla="*/ 1073426 h 2170329"/>
              <a:gd name="connsiteX140" fmla="*/ 1232606 w 8627319"/>
              <a:gd name="connsiteY140" fmla="*/ 1172817 h 2170329"/>
              <a:gd name="connsiteX141" fmla="*/ 1172972 w 8627319"/>
              <a:gd name="connsiteY141" fmla="*/ 1292087 h 2170329"/>
              <a:gd name="connsiteX142" fmla="*/ 1093459 w 8627319"/>
              <a:gd name="connsiteY142" fmla="*/ 1311965 h 2170329"/>
              <a:gd name="connsiteX143" fmla="*/ 1013946 w 8627319"/>
              <a:gd name="connsiteY143" fmla="*/ 1371600 h 2170329"/>
              <a:gd name="connsiteX144" fmla="*/ 914554 w 8627319"/>
              <a:gd name="connsiteY144" fmla="*/ 1431234 h 2170329"/>
              <a:gd name="connsiteX145" fmla="*/ 874798 w 8627319"/>
              <a:gd name="connsiteY145" fmla="*/ 1490869 h 2170329"/>
              <a:gd name="connsiteX146" fmla="*/ 1033824 w 8627319"/>
              <a:gd name="connsiteY146" fmla="*/ 1649895 h 2170329"/>
              <a:gd name="connsiteX147" fmla="*/ 1153093 w 8627319"/>
              <a:gd name="connsiteY147" fmla="*/ 1709530 h 2170329"/>
              <a:gd name="connsiteX148" fmla="*/ 1312119 w 8627319"/>
              <a:gd name="connsiteY148" fmla="*/ 1808921 h 2170329"/>
              <a:gd name="connsiteX149" fmla="*/ 1431389 w 8627319"/>
              <a:gd name="connsiteY149" fmla="*/ 1828800 h 2170329"/>
              <a:gd name="connsiteX150" fmla="*/ 1650050 w 8627319"/>
              <a:gd name="connsiteY150" fmla="*/ 1888434 h 2170329"/>
              <a:gd name="connsiteX151" fmla="*/ 1828954 w 8627319"/>
              <a:gd name="connsiteY151" fmla="*/ 1769165 h 2170329"/>
              <a:gd name="connsiteX152" fmla="*/ 1948224 w 8627319"/>
              <a:gd name="connsiteY152" fmla="*/ 1729408 h 2170329"/>
              <a:gd name="connsiteX153" fmla="*/ 2067493 w 8627319"/>
              <a:gd name="connsiteY153" fmla="*/ 1709530 h 2170329"/>
              <a:gd name="connsiteX154" fmla="*/ 2166885 w 8627319"/>
              <a:gd name="connsiteY154" fmla="*/ 1689652 h 2170329"/>
              <a:gd name="connsiteX155" fmla="*/ 2325911 w 8627319"/>
              <a:gd name="connsiteY155" fmla="*/ 1590261 h 2170329"/>
              <a:gd name="connsiteX156" fmla="*/ 2385546 w 8627319"/>
              <a:gd name="connsiteY156" fmla="*/ 1570382 h 2170329"/>
              <a:gd name="connsiteX157" fmla="*/ 2425302 w 8627319"/>
              <a:gd name="connsiteY157" fmla="*/ 1630017 h 2170329"/>
              <a:gd name="connsiteX158" fmla="*/ 2703598 w 8627319"/>
              <a:gd name="connsiteY158" fmla="*/ 1789043 h 2170329"/>
              <a:gd name="connsiteX159" fmla="*/ 2842746 w 8627319"/>
              <a:gd name="connsiteY159" fmla="*/ 1848678 h 2170329"/>
              <a:gd name="connsiteX160" fmla="*/ 3121041 w 8627319"/>
              <a:gd name="connsiteY160" fmla="*/ 1987826 h 2170329"/>
              <a:gd name="connsiteX161" fmla="*/ 3319824 w 8627319"/>
              <a:gd name="connsiteY161" fmla="*/ 1948069 h 2170329"/>
              <a:gd name="connsiteX162" fmla="*/ 3399337 w 8627319"/>
              <a:gd name="connsiteY162" fmla="*/ 1928191 h 2170329"/>
              <a:gd name="connsiteX163" fmla="*/ 3518606 w 8627319"/>
              <a:gd name="connsiteY163" fmla="*/ 1828800 h 2170329"/>
              <a:gd name="connsiteX164" fmla="*/ 3598119 w 8627319"/>
              <a:gd name="connsiteY164" fmla="*/ 1769165 h 2170329"/>
              <a:gd name="connsiteX165" fmla="*/ 3637876 w 8627319"/>
              <a:gd name="connsiteY165" fmla="*/ 1689652 h 2170329"/>
              <a:gd name="connsiteX166" fmla="*/ 3777024 w 8627319"/>
              <a:gd name="connsiteY166" fmla="*/ 1530626 h 2170329"/>
              <a:gd name="connsiteX167" fmla="*/ 3856537 w 8627319"/>
              <a:gd name="connsiteY167" fmla="*/ 1470991 h 2170329"/>
              <a:gd name="connsiteX168" fmla="*/ 4154711 w 8627319"/>
              <a:gd name="connsiteY168" fmla="*/ 1530626 h 2170329"/>
              <a:gd name="connsiteX169" fmla="*/ 4174589 w 8627319"/>
              <a:gd name="connsiteY169" fmla="*/ 1470991 h 2170329"/>
              <a:gd name="connsiteX170" fmla="*/ 4015563 w 8627319"/>
              <a:gd name="connsiteY170" fmla="*/ 1331843 h 2170329"/>
              <a:gd name="connsiteX171" fmla="*/ 3916172 w 8627319"/>
              <a:gd name="connsiteY171" fmla="*/ 1212574 h 2170329"/>
              <a:gd name="connsiteX172" fmla="*/ 3916172 w 8627319"/>
              <a:gd name="connsiteY172" fmla="*/ 934278 h 2170329"/>
              <a:gd name="connsiteX173" fmla="*/ 3975806 w 8627319"/>
              <a:gd name="connsiteY173" fmla="*/ 914400 h 2170329"/>
              <a:gd name="connsiteX174" fmla="*/ 3936050 w 8627319"/>
              <a:gd name="connsiteY174" fmla="*/ 1053547 h 2170329"/>
              <a:gd name="connsiteX175" fmla="*/ 3955928 w 8627319"/>
              <a:gd name="connsiteY175" fmla="*/ 1172817 h 2170329"/>
              <a:gd name="connsiteX176" fmla="*/ 3995685 w 8627319"/>
              <a:gd name="connsiteY176" fmla="*/ 1391478 h 2170329"/>
              <a:gd name="connsiteX177" fmla="*/ 4035441 w 8627319"/>
              <a:gd name="connsiteY177" fmla="*/ 1311965 h 2170329"/>
              <a:gd name="connsiteX178" fmla="*/ 4095076 w 8627319"/>
              <a:gd name="connsiteY178" fmla="*/ 1232452 h 2170329"/>
              <a:gd name="connsiteX179" fmla="*/ 4134833 w 8627319"/>
              <a:gd name="connsiteY179" fmla="*/ 1113182 h 2170329"/>
              <a:gd name="connsiteX180" fmla="*/ 4174589 w 8627319"/>
              <a:gd name="connsiteY180" fmla="*/ 1013791 h 2170329"/>
              <a:gd name="connsiteX181" fmla="*/ 4134833 w 8627319"/>
              <a:gd name="connsiteY181" fmla="*/ 1113182 h 2170329"/>
              <a:gd name="connsiteX182" fmla="*/ 4114954 w 8627319"/>
              <a:gd name="connsiteY182" fmla="*/ 1212574 h 2170329"/>
              <a:gd name="connsiteX183" fmla="*/ 4134833 w 8627319"/>
              <a:gd name="connsiteY183" fmla="*/ 1311965 h 2170329"/>
              <a:gd name="connsiteX184" fmla="*/ 4174589 w 8627319"/>
              <a:gd name="connsiteY184" fmla="*/ 1252330 h 2170329"/>
              <a:gd name="connsiteX185" fmla="*/ 4194467 w 8627319"/>
              <a:gd name="connsiteY185" fmla="*/ 1172817 h 2170329"/>
              <a:gd name="connsiteX186" fmla="*/ 4293859 w 8627319"/>
              <a:gd name="connsiteY186" fmla="*/ 1311965 h 2170329"/>
              <a:gd name="connsiteX187" fmla="*/ 4373372 w 8627319"/>
              <a:gd name="connsiteY187" fmla="*/ 1272208 h 2170329"/>
              <a:gd name="connsiteX188" fmla="*/ 4393250 w 8627319"/>
              <a:gd name="connsiteY188" fmla="*/ 1212574 h 2170329"/>
              <a:gd name="connsiteX189" fmla="*/ 4433006 w 8627319"/>
              <a:gd name="connsiteY189" fmla="*/ 1152939 h 2170329"/>
              <a:gd name="connsiteX190" fmla="*/ 4413128 w 8627319"/>
              <a:gd name="connsiteY190" fmla="*/ 1272208 h 2170329"/>
              <a:gd name="connsiteX191" fmla="*/ 4393250 w 8627319"/>
              <a:gd name="connsiteY191" fmla="*/ 1351721 h 2170329"/>
              <a:gd name="connsiteX192" fmla="*/ 4353493 w 8627319"/>
              <a:gd name="connsiteY192" fmla="*/ 1510747 h 2170329"/>
              <a:gd name="connsiteX193" fmla="*/ 4373372 w 8627319"/>
              <a:gd name="connsiteY193" fmla="*/ 1431234 h 2170329"/>
              <a:gd name="connsiteX194" fmla="*/ 4452885 w 8627319"/>
              <a:gd name="connsiteY194" fmla="*/ 1371600 h 2170329"/>
              <a:gd name="connsiteX195" fmla="*/ 4592033 w 8627319"/>
              <a:gd name="connsiteY195" fmla="*/ 1252330 h 2170329"/>
              <a:gd name="connsiteX196" fmla="*/ 4651667 w 8627319"/>
              <a:gd name="connsiteY196" fmla="*/ 1232452 h 2170329"/>
              <a:gd name="connsiteX197" fmla="*/ 4631789 w 8627319"/>
              <a:gd name="connsiteY197" fmla="*/ 1351721 h 2170329"/>
              <a:gd name="connsiteX198" fmla="*/ 4611911 w 8627319"/>
              <a:gd name="connsiteY198" fmla="*/ 1431234 h 2170329"/>
              <a:gd name="connsiteX199" fmla="*/ 4572154 w 8627319"/>
              <a:gd name="connsiteY199" fmla="*/ 1490869 h 2170329"/>
              <a:gd name="connsiteX200" fmla="*/ 4532398 w 8627319"/>
              <a:gd name="connsiteY200" fmla="*/ 1570382 h 2170329"/>
              <a:gd name="connsiteX201" fmla="*/ 4671546 w 8627319"/>
              <a:gd name="connsiteY201" fmla="*/ 1470991 h 2170329"/>
              <a:gd name="connsiteX202" fmla="*/ 4870328 w 8627319"/>
              <a:gd name="connsiteY202" fmla="*/ 1431234 h 2170329"/>
              <a:gd name="connsiteX203" fmla="*/ 4929963 w 8627319"/>
              <a:gd name="connsiteY203" fmla="*/ 1411356 h 2170329"/>
              <a:gd name="connsiteX204" fmla="*/ 4949841 w 8627319"/>
              <a:gd name="connsiteY204" fmla="*/ 1510747 h 2170329"/>
              <a:gd name="connsiteX205" fmla="*/ 4910085 w 8627319"/>
              <a:gd name="connsiteY205" fmla="*/ 1610139 h 2170329"/>
              <a:gd name="connsiteX206" fmla="*/ 4850450 w 8627319"/>
              <a:gd name="connsiteY206" fmla="*/ 1729408 h 2170329"/>
              <a:gd name="connsiteX207" fmla="*/ 4890206 w 8627319"/>
              <a:gd name="connsiteY207" fmla="*/ 1610139 h 2170329"/>
              <a:gd name="connsiteX208" fmla="*/ 4850450 w 8627319"/>
              <a:gd name="connsiteY208" fmla="*/ 1669774 h 2170329"/>
              <a:gd name="connsiteX209" fmla="*/ 4929963 w 8627319"/>
              <a:gd name="connsiteY209" fmla="*/ 1630017 h 2170329"/>
              <a:gd name="connsiteX210" fmla="*/ 5069111 w 8627319"/>
              <a:gd name="connsiteY210" fmla="*/ 1610139 h 2170329"/>
              <a:gd name="connsiteX211" fmla="*/ 4850450 w 8627319"/>
              <a:gd name="connsiteY211" fmla="*/ 1490869 h 2170329"/>
              <a:gd name="connsiteX212" fmla="*/ 4830572 w 8627319"/>
              <a:gd name="connsiteY212" fmla="*/ 1411356 h 2170329"/>
              <a:gd name="connsiteX213" fmla="*/ 4770937 w 8627319"/>
              <a:gd name="connsiteY213" fmla="*/ 1351721 h 2170329"/>
              <a:gd name="connsiteX214" fmla="*/ 5029354 w 8627319"/>
              <a:gd name="connsiteY214" fmla="*/ 1411356 h 2170329"/>
              <a:gd name="connsiteX215" fmla="*/ 5049233 w 8627319"/>
              <a:gd name="connsiteY215" fmla="*/ 1530626 h 2170329"/>
              <a:gd name="connsiteX216" fmla="*/ 5029354 w 8627319"/>
              <a:gd name="connsiteY216" fmla="*/ 1510747 h 2170329"/>
              <a:gd name="connsiteX217" fmla="*/ 4969719 w 8627319"/>
              <a:gd name="connsiteY217" fmla="*/ 1451113 h 2170329"/>
              <a:gd name="connsiteX218" fmla="*/ 5049233 w 8627319"/>
              <a:gd name="connsiteY218" fmla="*/ 1431234 h 2170329"/>
              <a:gd name="connsiteX219" fmla="*/ 5088989 w 8627319"/>
              <a:gd name="connsiteY219" fmla="*/ 1470991 h 2170329"/>
              <a:gd name="connsiteX220" fmla="*/ 5069111 w 8627319"/>
              <a:gd name="connsiteY220" fmla="*/ 1351721 h 2170329"/>
              <a:gd name="connsiteX221" fmla="*/ 5049233 w 8627319"/>
              <a:gd name="connsiteY221" fmla="*/ 1431234 h 2170329"/>
              <a:gd name="connsiteX222" fmla="*/ 5088989 w 8627319"/>
              <a:gd name="connsiteY222" fmla="*/ 1351721 h 2170329"/>
              <a:gd name="connsiteX223" fmla="*/ 5148624 w 8627319"/>
              <a:gd name="connsiteY223" fmla="*/ 1292087 h 2170329"/>
              <a:gd name="connsiteX224" fmla="*/ 5108867 w 8627319"/>
              <a:gd name="connsiteY224" fmla="*/ 1411356 h 2170329"/>
              <a:gd name="connsiteX225" fmla="*/ 5088989 w 8627319"/>
              <a:gd name="connsiteY225" fmla="*/ 1470991 h 2170329"/>
              <a:gd name="connsiteX226" fmla="*/ 5108867 w 8627319"/>
              <a:gd name="connsiteY226" fmla="*/ 1371600 h 2170329"/>
              <a:gd name="connsiteX227" fmla="*/ 5208259 w 8627319"/>
              <a:gd name="connsiteY227" fmla="*/ 1292087 h 2170329"/>
              <a:gd name="connsiteX228" fmla="*/ 5208259 w 8627319"/>
              <a:gd name="connsiteY228" fmla="*/ 1490869 h 2170329"/>
              <a:gd name="connsiteX229" fmla="*/ 5327528 w 8627319"/>
              <a:gd name="connsiteY229" fmla="*/ 1331843 h 2170329"/>
              <a:gd name="connsiteX230" fmla="*/ 5307650 w 8627319"/>
              <a:gd name="connsiteY230" fmla="*/ 1411356 h 2170329"/>
              <a:gd name="connsiteX231" fmla="*/ 5267893 w 8627319"/>
              <a:gd name="connsiteY231" fmla="*/ 1490869 h 2170329"/>
              <a:gd name="connsiteX232" fmla="*/ 5327528 w 8627319"/>
              <a:gd name="connsiteY232" fmla="*/ 1391478 h 2170329"/>
              <a:gd name="connsiteX233" fmla="*/ 5387163 w 8627319"/>
              <a:gd name="connsiteY233" fmla="*/ 1311965 h 2170329"/>
              <a:gd name="connsiteX234" fmla="*/ 5367285 w 8627319"/>
              <a:gd name="connsiteY234" fmla="*/ 1510747 h 2170329"/>
              <a:gd name="connsiteX235" fmla="*/ 5307650 w 8627319"/>
              <a:gd name="connsiteY235" fmla="*/ 1490869 h 2170329"/>
              <a:gd name="connsiteX236" fmla="*/ 5347406 w 8627319"/>
              <a:gd name="connsiteY236" fmla="*/ 1431234 h 2170329"/>
              <a:gd name="connsiteX237" fmla="*/ 5426919 w 8627319"/>
              <a:gd name="connsiteY237" fmla="*/ 1391478 h 2170329"/>
              <a:gd name="connsiteX238" fmla="*/ 5625702 w 8627319"/>
              <a:gd name="connsiteY238" fmla="*/ 1331843 h 2170329"/>
              <a:gd name="connsiteX239" fmla="*/ 5605824 w 8627319"/>
              <a:gd name="connsiteY239" fmla="*/ 1431234 h 2170329"/>
              <a:gd name="connsiteX240" fmla="*/ 5546189 w 8627319"/>
              <a:gd name="connsiteY240" fmla="*/ 1490869 h 2170329"/>
              <a:gd name="connsiteX241" fmla="*/ 5407041 w 8627319"/>
              <a:gd name="connsiteY241" fmla="*/ 1570382 h 2170329"/>
              <a:gd name="connsiteX242" fmla="*/ 5426919 w 8627319"/>
              <a:gd name="connsiteY242" fmla="*/ 1510747 h 2170329"/>
              <a:gd name="connsiteX243" fmla="*/ 5526311 w 8627319"/>
              <a:gd name="connsiteY243" fmla="*/ 1431234 h 2170329"/>
              <a:gd name="connsiteX244" fmla="*/ 5585946 w 8627319"/>
              <a:gd name="connsiteY244" fmla="*/ 1371600 h 2170329"/>
              <a:gd name="connsiteX245" fmla="*/ 5605824 w 8627319"/>
              <a:gd name="connsiteY245" fmla="*/ 1550504 h 2170329"/>
              <a:gd name="connsiteX246" fmla="*/ 5665459 w 8627319"/>
              <a:gd name="connsiteY246" fmla="*/ 1570382 h 2170329"/>
              <a:gd name="connsiteX247" fmla="*/ 5864241 w 8627319"/>
              <a:gd name="connsiteY247" fmla="*/ 1550504 h 2170329"/>
              <a:gd name="connsiteX248" fmla="*/ 6003389 w 8627319"/>
              <a:gd name="connsiteY248" fmla="*/ 1510747 h 2170329"/>
              <a:gd name="connsiteX249" fmla="*/ 6043146 w 8627319"/>
              <a:gd name="connsiteY249" fmla="*/ 1431234 h 2170329"/>
              <a:gd name="connsiteX250" fmla="*/ 6102780 w 8627319"/>
              <a:gd name="connsiteY250" fmla="*/ 1411356 h 2170329"/>
              <a:gd name="connsiteX251" fmla="*/ 6162415 w 8627319"/>
              <a:gd name="connsiteY251" fmla="*/ 1371600 h 2170329"/>
              <a:gd name="connsiteX252" fmla="*/ 6102780 w 8627319"/>
              <a:gd name="connsiteY252" fmla="*/ 1351721 h 2170329"/>
              <a:gd name="connsiteX253" fmla="*/ 5943754 w 8627319"/>
              <a:gd name="connsiteY253" fmla="*/ 1172817 h 2170329"/>
              <a:gd name="connsiteX254" fmla="*/ 5963633 w 8627319"/>
              <a:gd name="connsiteY254" fmla="*/ 1053547 h 2170329"/>
              <a:gd name="connsiteX255" fmla="*/ 6043146 w 8627319"/>
              <a:gd name="connsiteY255" fmla="*/ 1113182 h 2170329"/>
              <a:gd name="connsiteX256" fmla="*/ 6182293 w 8627319"/>
              <a:gd name="connsiteY256" fmla="*/ 1212574 h 2170329"/>
              <a:gd name="connsiteX257" fmla="*/ 6222050 w 8627319"/>
              <a:gd name="connsiteY257" fmla="*/ 1331843 h 2170329"/>
              <a:gd name="connsiteX258" fmla="*/ 6301563 w 8627319"/>
              <a:gd name="connsiteY258" fmla="*/ 1451113 h 2170329"/>
              <a:gd name="connsiteX259" fmla="*/ 6321441 w 8627319"/>
              <a:gd name="connsiteY259" fmla="*/ 1252330 h 2170329"/>
              <a:gd name="connsiteX260" fmla="*/ 6361198 w 8627319"/>
              <a:gd name="connsiteY260" fmla="*/ 1172817 h 2170329"/>
              <a:gd name="connsiteX261" fmla="*/ 6400954 w 8627319"/>
              <a:gd name="connsiteY261" fmla="*/ 1033669 h 2170329"/>
              <a:gd name="connsiteX262" fmla="*/ 6460589 w 8627319"/>
              <a:gd name="connsiteY262" fmla="*/ 1252330 h 2170329"/>
              <a:gd name="connsiteX263" fmla="*/ 6440711 w 8627319"/>
              <a:gd name="connsiteY263" fmla="*/ 1311965 h 2170329"/>
              <a:gd name="connsiteX264" fmla="*/ 6480467 w 8627319"/>
              <a:gd name="connsiteY264" fmla="*/ 1172817 h 2170329"/>
              <a:gd name="connsiteX265" fmla="*/ 6500346 w 8627319"/>
              <a:gd name="connsiteY265" fmla="*/ 1113182 h 2170329"/>
              <a:gd name="connsiteX266" fmla="*/ 6559980 w 8627319"/>
              <a:gd name="connsiteY266" fmla="*/ 1093304 h 2170329"/>
              <a:gd name="connsiteX267" fmla="*/ 6659372 w 8627319"/>
              <a:gd name="connsiteY267" fmla="*/ 1013791 h 2170329"/>
              <a:gd name="connsiteX268" fmla="*/ 6738885 w 8627319"/>
              <a:gd name="connsiteY268" fmla="*/ 1152939 h 2170329"/>
              <a:gd name="connsiteX269" fmla="*/ 6540102 w 8627319"/>
              <a:gd name="connsiteY269" fmla="*/ 1331843 h 2170329"/>
              <a:gd name="connsiteX270" fmla="*/ 6559980 w 8627319"/>
              <a:gd name="connsiteY270" fmla="*/ 1272208 h 2170329"/>
              <a:gd name="connsiteX271" fmla="*/ 6758763 w 8627319"/>
              <a:gd name="connsiteY271" fmla="*/ 1172817 h 2170329"/>
              <a:gd name="connsiteX272" fmla="*/ 6838276 w 8627319"/>
              <a:gd name="connsiteY272" fmla="*/ 1133061 h 2170329"/>
              <a:gd name="connsiteX273" fmla="*/ 7295476 w 8627319"/>
              <a:gd name="connsiteY273" fmla="*/ 1152939 h 2170329"/>
              <a:gd name="connsiteX274" fmla="*/ 7255719 w 8627319"/>
              <a:gd name="connsiteY274" fmla="*/ 1232452 h 2170329"/>
              <a:gd name="connsiteX275" fmla="*/ 7096693 w 8627319"/>
              <a:gd name="connsiteY275" fmla="*/ 1411356 h 2170329"/>
              <a:gd name="connsiteX276" fmla="*/ 7017180 w 8627319"/>
              <a:gd name="connsiteY276" fmla="*/ 1431234 h 2170329"/>
              <a:gd name="connsiteX277" fmla="*/ 7136450 w 8627319"/>
              <a:gd name="connsiteY277" fmla="*/ 1371600 h 2170329"/>
              <a:gd name="connsiteX278" fmla="*/ 7613528 w 8627319"/>
              <a:gd name="connsiteY278" fmla="*/ 1510747 h 2170329"/>
              <a:gd name="connsiteX279" fmla="*/ 7613528 w 8627319"/>
              <a:gd name="connsiteY279" fmla="*/ 1530626 h 2170329"/>
              <a:gd name="connsiteX280" fmla="*/ 7553893 w 8627319"/>
              <a:gd name="connsiteY280" fmla="*/ 1610139 h 2170329"/>
              <a:gd name="connsiteX281" fmla="*/ 7474380 w 8627319"/>
              <a:gd name="connsiteY281" fmla="*/ 1590261 h 2170329"/>
              <a:gd name="connsiteX282" fmla="*/ 7633406 w 8627319"/>
              <a:gd name="connsiteY282" fmla="*/ 1470991 h 2170329"/>
              <a:gd name="connsiteX283" fmla="*/ 7693041 w 8627319"/>
              <a:gd name="connsiteY283" fmla="*/ 1490869 h 2170329"/>
              <a:gd name="connsiteX284" fmla="*/ 7673163 w 8627319"/>
              <a:gd name="connsiteY284" fmla="*/ 1550504 h 2170329"/>
              <a:gd name="connsiteX285" fmla="*/ 7534015 w 8627319"/>
              <a:gd name="connsiteY285" fmla="*/ 1709530 h 2170329"/>
              <a:gd name="connsiteX286" fmla="*/ 7176206 w 8627319"/>
              <a:gd name="connsiteY286" fmla="*/ 1689652 h 2170329"/>
              <a:gd name="connsiteX287" fmla="*/ 7315354 w 8627319"/>
              <a:gd name="connsiteY287" fmla="*/ 1630017 h 2170329"/>
              <a:gd name="connsiteX288" fmla="*/ 7633406 w 8627319"/>
              <a:gd name="connsiteY288" fmla="*/ 1550504 h 2170329"/>
              <a:gd name="connsiteX289" fmla="*/ 7712919 w 8627319"/>
              <a:gd name="connsiteY289" fmla="*/ 1510747 h 2170329"/>
              <a:gd name="connsiteX290" fmla="*/ 7772554 w 8627319"/>
              <a:gd name="connsiteY290" fmla="*/ 1490869 h 2170329"/>
              <a:gd name="connsiteX291" fmla="*/ 8130363 w 8627319"/>
              <a:gd name="connsiteY291" fmla="*/ 1510747 h 2170329"/>
              <a:gd name="connsiteX292" fmla="*/ 8011093 w 8627319"/>
              <a:gd name="connsiteY292" fmla="*/ 1590261 h 2170329"/>
              <a:gd name="connsiteX293" fmla="*/ 7971337 w 8627319"/>
              <a:gd name="connsiteY293" fmla="*/ 1530626 h 2170329"/>
              <a:gd name="connsiteX294" fmla="*/ 8050850 w 8627319"/>
              <a:gd name="connsiteY294" fmla="*/ 1212574 h 2170329"/>
              <a:gd name="connsiteX295" fmla="*/ 8130363 w 8627319"/>
              <a:gd name="connsiteY295" fmla="*/ 1172817 h 2170329"/>
              <a:gd name="connsiteX296" fmla="*/ 8229754 w 8627319"/>
              <a:gd name="connsiteY296" fmla="*/ 1192695 h 2170329"/>
              <a:gd name="connsiteX297" fmla="*/ 8249633 w 8627319"/>
              <a:gd name="connsiteY297" fmla="*/ 1252330 h 2170329"/>
              <a:gd name="connsiteX298" fmla="*/ 8090606 w 8627319"/>
              <a:gd name="connsiteY298" fmla="*/ 1411356 h 2170329"/>
              <a:gd name="connsiteX299" fmla="*/ 8030972 w 8627319"/>
              <a:gd name="connsiteY299" fmla="*/ 1351721 h 2170329"/>
              <a:gd name="connsiteX300" fmla="*/ 7991215 w 8627319"/>
              <a:gd name="connsiteY300" fmla="*/ 1272208 h 2170329"/>
              <a:gd name="connsiteX301" fmla="*/ 7951459 w 8627319"/>
              <a:gd name="connsiteY301" fmla="*/ 1212574 h 2170329"/>
              <a:gd name="connsiteX302" fmla="*/ 7971337 w 8627319"/>
              <a:gd name="connsiteY302" fmla="*/ 1113182 h 2170329"/>
              <a:gd name="connsiteX303" fmla="*/ 8110485 w 8627319"/>
              <a:gd name="connsiteY303" fmla="*/ 1013791 h 2170329"/>
              <a:gd name="connsiteX304" fmla="*/ 8269511 w 8627319"/>
              <a:gd name="connsiteY304" fmla="*/ 1033669 h 2170329"/>
              <a:gd name="connsiteX305" fmla="*/ 8170119 w 8627319"/>
              <a:gd name="connsiteY305" fmla="*/ 1192695 h 2170329"/>
              <a:gd name="connsiteX306" fmla="*/ 8209876 w 8627319"/>
              <a:gd name="connsiteY306" fmla="*/ 1053547 h 2170329"/>
              <a:gd name="connsiteX307" fmla="*/ 8229754 w 8627319"/>
              <a:gd name="connsiteY307" fmla="*/ 993913 h 2170329"/>
              <a:gd name="connsiteX308" fmla="*/ 8269511 w 8627319"/>
              <a:gd name="connsiteY308" fmla="*/ 795130 h 2170329"/>
              <a:gd name="connsiteX309" fmla="*/ 8368902 w 8627319"/>
              <a:gd name="connsiteY309" fmla="*/ 616226 h 2170329"/>
              <a:gd name="connsiteX310" fmla="*/ 8428537 w 8627319"/>
              <a:gd name="connsiteY310" fmla="*/ 536713 h 2170329"/>
              <a:gd name="connsiteX311" fmla="*/ 8488172 w 8627319"/>
              <a:gd name="connsiteY311" fmla="*/ 357808 h 2170329"/>
              <a:gd name="connsiteX312" fmla="*/ 8527928 w 8627319"/>
              <a:gd name="connsiteY312" fmla="*/ 298174 h 2170329"/>
              <a:gd name="connsiteX313" fmla="*/ 8587563 w 8627319"/>
              <a:gd name="connsiteY313" fmla="*/ 159026 h 2170329"/>
              <a:gd name="connsiteX314" fmla="*/ 8627319 w 8627319"/>
              <a:gd name="connsiteY314" fmla="*/ 218661 h 2170329"/>
              <a:gd name="connsiteX315" fmla="*/ 8587563 w 8627319"/>
              <a:gd name="connsiteY315" fmla="*/ 377687 h 2170329"/>
              <a:gd name="connsiteX316" fmla="*/ 8547806 w 8627319"/>
              <a:gd name="connsiteY316" fmla="*/ 496956 h 2170329"/>
              <a:gd name="connsiteX317" fmla="*/ 8508050 w 8627319"/>
              <a:gd name="connsiteY317" fmla="*/ 636104 h 2170329"/>
              <a:gd name="connsiteX318" fmla="*/ 8488172 w 8627319"/>
              <a:gd name="connsiteY318" fmla="*/ 874643 h 2170329"/>
              <a:gd name="connsiteX319" fmla="*/ 8408659 w 8627319"/>
              <a:gd name="connsiteY319" fmla="*/ 914400 h 2170329"/>
              <a:gd name="connsiteX320" fmla="*/ 8368902 w 8627319"/>
              <a:gd name="connsiteY320" fmla="*/ 993913 h 2170329"/>
              <a:gd name="connsiteX321" fmla="*/ 8329146 w 8627319"/>
              <a:gd name="connsiteY321" fmla="*/ 1053547 h 2170329"/>
              <a:gd name="connsiteX322" fmla="*/ 8249633 w 8627319"/>
              <a:gd name="connsiteY322" fmla="*/ 1113182 h 2170329"/>
              <a:gd name="connsiteX323" fmla="*/ 8070728 w 8627319"/>
              <a:gd name="connsiteY323" fmla="*/ 874643 h 2170329"/>
              <a:gd name="connsiteX324" fmla="*/ 8011093 w 8627319"/>
              <a:gd name="connsiteY324" fmla="*/ 775252 h 2170329"/>
              <a:gd name="connsiteX325" fmla="*/ 7931580 w 8627319"/>
              <a:gd name="connsiteY325" fmla="*/ 735495 h 2170329"/>
              <a:gd name="connsiteX326" fmla="*/ 7871946 w 8627319"/>
              <a:gd name="connsiteY326" fmla="*/ 695739 h 2170329"/>
              <a:gd name="connsiteX327" fmla="*/ 7772554 w 8627319"/>
              <a:gd name="connsiteY327" fmla="*/ 675861 h 2170329"/>
              <a:gd name="connsiteX328" fmla="*/ 7693041 w 8627319"/>
              <a:gd name="connsiteY328" fmla="*/ 655982 h 2170329"/>
              <a:gd name="connsiteX329" fmla="*/ 7633406 w 8627319"/>
              <a:gd name="connsiteY329" fmla="*/ 636104 h 2170329"/>
              <a:gd name="connsiteX330" fmla="*/ 7474380 w 8627319"/>
              <a:gd name="connsiteY330" fmla="*/ 556591 h 2170329"/>
              <a:gd name="connsiteX331" fmla="*/ 7414746 w 8627319"/>
              <a:gd name="connsiteY331" fmla="*/ 496956 h 2170329"/>
              <a:gd name="connsiteX332" fmla="*/ 7494259 w 8627319"/>
              <a:gd name="connsiteY332" fmla="*/ 636104 h 2170329"/>
              <a:gd name="connsiteX333" fmla="*/ 7613528 w 8627319"/>
              <a:gd name="connsiteY333" fmla="*/ 894521 h 2170329"/>
              <a:gd name="connsiteX334" fmla="*/ 7633406 w 8627319"/>
              <a:gd name="connsiteY334" fmla="*/ 1053547 h 2170329"/>
              <a:gd name="connsiteX335" fmla="*/ 7653285 w 8627319"/>
              <a:gd name="connsiteY335" fmla="*/ 1113182 h 2170329"/>
              <a:gd name="connsiteX336" fmla="*/ 7832189 w 8627319"/>
              <a:gd name="connsiteY336" fmla="*/ 2166730 h 2170329"/>
              <a:gd name="connsiteX337" fmla="*/ 7812311 w 8627319"/>
              <a:gd name="connsiteY337" fmla="*/ 2107095 h 2170329"/>
              <a:gd name="connsiteX338" fmla="*/ 7732798 w 8627319"/>
              <a:gd name="connsiteY338" fmla="*/ 1948069 h 2170329"/>
              <a:gd name="connsiteX339" fmla="*/ 7693041 w 8627319"/>
              <a:gd name="connsiteY339" fmla="*/ 1888434 h 2170329"/>
              <a:gd name="connsiteX340" fmla="*/ 7633406 w 8627319"/>
              <a:gd name="connsiteY340" fmla="*/ 1868556 h 2170329"/>
              <a:gd name="connsiteX341" fmla="*/ 7414746 w 8627319"/>
              <a:gd name="connsiteY341" fmla="*/ 1769165 h 2170329"/>
              <a:gd name="connsiteX342" fmla="*/ 7076815 w 8627319"/>
              <a:gd name="connsiteY342" fmla="*/ 1729408 h 2170329"/>
              <a:gd name="connsiteX343" fmla="*/ 6500346 w 8627319"/>
              <a:gd name="connsiteY343" fmla="*/ 1669774 h 2170329"/>
              <a:gd name="connsiteX344" fmla="*/ 6381076 w 8627319"/>
              <a:gd name="connsiteY344" fmla="*/ 1610139 h 217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</a:cxnLst>
            <a:rect l="l" t="t" r="r" b="b"/>
            <a:pathLst>
              <a:path w="8627319" h="2170329">
                <a:moveTo>
                  <a:pt x="2186763" y="1292087"/>
                </a:moveTo>
                <a:cubicBezTo>
                  <a:pt x="2219893" y="1278835"/>
                  <a:pt x="2250471" y="1252330"/>
                  <a:pt x="2286154" y="1252330"/>
                </a:cubicBezTo>
                <a:cubicBezTo>
                  <a:pt x="2372731" y="1252330"/>
                  <a:pt x="2352985" y="1373310"/>
                  <a:pt x="2365667" y="1411356"/>
                </a:cubicBezTo>
                <a:cubicBezTo>
                  <a:pt x="2373222" y="1434021"/>
                  <a:pt x="2393571" y="1450248"/>
                  <a:pt x="2405424" y="1470991"/>
                </a:cubicBezTo>
                <a:cubicBezTo>
                  <a:pt x="2419806" y="1496160"/>
                  <a:pt x="2457814" y="1586891"/>
                  <a:pt x="2484937" y="1610139"/>
                </a:cubicBezTo>
                <a:cubicBezTo>
                  <a:pt x="2543219" y="1660095"/>
                  <a:pt x="2631240" y="1691441"/>
                  <a:pt x="2703598" y="1709530"/>
                </a:cubicBezTo>
                <a:cubicBezTo>
                  <a:pt x="2730102" y="1716156"/>
                  <a:pt x="2755958" y="1726391"/>
                  <a:pt x="2783111" y="1729408"/>
                </a:cubicBezTo>
                <a:cubicBezTo>
                  <a:pt x="2875544" y="1739678"/>
                  <a:pt x="2968641" y="1742661"/>
                  <a:pt x="3061406" y="1749287"/>
                </a:cubicBezTo>
                <a:cubicBezTo>
                  <a:pt x="3081284" y="1742661"/>
                  <a:pt x="3100494" y="1733517"/>
                  <a:pt x="3121041" y="1729408"/>
                </a:cubicBezTo>
                <a:cubicBezTo>
                  <a:pt x="3166985" y="1720219"/>
                  <a:pt x="3215311" y="1722993"/>
                  <a:pt x="3260189" y="1709530"/>
                </a:cubicBezTo>
                <a:cubicBezTo>
                  <a:pt x="3283072" y="1702665"/>
                  <a:pt x="3299946" y="1683026"/>
                  <a:pt x="3319824" y="1669774"/>
                </a:cubicBezTo>
                <a:lnTo>
                  <a:pt x="3399337" y="1550504"/>
                </a:lnTo>
                <a:cubicBezTo>
                  <a:pt x="3412589" y="1530626"/>
                  <a:pt x="3418607" y="1503161"/>
                  <a:pt x="3439093" y="1490869"/>
                </a:cubicBezTo>
                <a:cubicBezTo>
                  <a:pt x="3558971" y="1418943"/>
                  <a:pt x="3506337" y="1452666"/>
                  <a:pt x="3598119" y="1391478"/>
                </a:cubicBezTo>
                <a:cubicBezTo>
                  <a:pt x="3611371" y="1371600"/>
                  <a:pt x="3626023" y="1352586"/>
                  <a:pt x="3637876" y="1331843"/>
                </a:cubicBezTo>
                <a:cubicBezTo>
                  <a:pt x="3652578" y="1306115"/>
                  <a:pt x="3658663" y="1275095"/>
                  <a:pt x="3677633" y="1252330"/>
                </a:cubicBezTo>
                <a:cubicBezTo>
                  <a:pt x="3692927" y="1233977"/>
                  <a:pt x="3717389" y="1225826"/>
                  <a:pt x="3737267" y="1212574"/>
                </a:cubicBezTo>
                <a:cubicBezTo>
                  <a:pt x="3750519" y="1192696"/>
                  <a:pt x="3766340" y="1174308"/>
                  <a:pt x="3777024" y="1152939"/>
                </a:cubicBezTo>
                <a:cubicBezTo>
                  <a:pt x="3786395" y="1134198"/>
                  <a:pt x="3817449" y="1097413"/>
                  <a:pt x="3796902" y="1093304"/>
                </a:cubicBezTo>
                <a:cubicBezTo>
                  <a:pt x="3723642" y="1078652"/>
                  <a:pt x="3673352" y="1145140"/>
                  <a:pt x="3617998" y="1172817"/>
                </a:cubicBezTo>
                <a:cubicBezTo>
                  <a:pt x="3599256" y="1182188"/>
                  <a:pt x="3578241" y="1186069"/>
                  <a:pt x="3558363" y="1192695"/>
                </a:cubicBezTo>
                <a:cubicBezTo>
                  <a:pt x="3518606" y="1219199"/>
                  <a:pt x="3454203" y="1226878"/>
                  <a:pt x="3439093" y="1272208"/>
                </a:cubicBezTo>
                <a:cubicBezTo>
                  <a:pt x="3412589" y="1351721"/>
                  <a:pt x="3439093" y="1325217"/>
                  <a:pt x="3359580" y="1351721"/>
                </a:cubicBezTo>
                <a:cubicBezTo>
                  <a:pt x="3346328" y="1331843"/>
                  <a:pt x="3328212" y="1314456"/>
                  <a:pt x="3319824" y="1292087"/>
                </a:cubicBezTo>
                <a:cubicBezTo>
                  <a:pt x="3307961" y="1260451"/>
                  <a:pt x="3308141" y="1225473"/>
                  <a:pt x="3299946" y="1192695"/>
                </a:cubicBezTo>
                <a:cubicBezTo>
                  <a:pt x="3294864" y="1172367"/>
                  <a:pt x="3286693" y="1152939"/>
                  <a:pt x="3280067" y="1133061"/>
                </a:cubicBezTo>
                <a:cubicBezTo>
                  <a:pt x="3266815" y="1152939"/>
                  <a:pt x="3247866" y="1170031"/>
                  <a:pt x="3240311" y="1192695"/>
                </a:cubicBezTo>
                <a:cubicBezTo>
                  <a:pt x="3227566" y="1230932"/>
                  <a:pt x="3240430" y="1276970"/>
                  <a:pt x="3220433" y="1311965"/>
                </a:cubicBezTo>
                <a:cubicBezTo>
                  <a:pt x="3210037" y="1330158"/>
                  <a:pt x="3180676" y="1325217"/>
                  <a:pt x="3160798" y="1331843"/>
                </a:cubicBezTo>
                <a:cubicBezTo>
                  <a:pt x="3026504" y="1287079"/>
                  <a:pt x="3172069" y="1349160"/>
                  <a:pt x="3061406" y="1252330"/>
                </a:cubicBezTo>
                <a:cubicBezTo>
                  <a:pt x="3025447" y="1220866"/>
                  <a:pt x="2942137" y="1172817"/>
                  <a:pt x="2942137" y="1172817"/>
                </a:cubicBezTo>
                <a:cubicBezTo>
                  <a:pt x="2902380" y="1179443"/>
                  <a:pt x="2854340" y="1167517"/>
                  <a:pt x="2822867" y="1192695"/>
                </a:cubicBezTo>
                <a:cubicBezTo>
                  <a:pt x="2806505" y="1205785"/>
                  <a:pt x="2825695" y="1240151"/>
                  <a:pt x="2842746" y="1252330"/>
                </a:cubicBezTo>
                <a:cubicBezTo>
                  <a:pt x="2876847" y="1276688"/>
                  <a:pt x="2922259" y="1278835"/>
                  <a:pt x="2962015" y="1292087"/>
                </a:cubicBezTo>
                <a:lnTo>
                  <a:pt x="3021650" y="1311965"/>
                </a:lnTo>
                <a:cubicBezTo>
                  <a:pt x="3015024" y="1331843"/>
                  <a:pt x="2998809" y="1350857"/>
                  <a:pt x="3001772" y="1371600"/>
                </a:cubicBezTo>
                <a:cubicBezTo>
                  <a:pt x="3006358" y="1403702"/>
                  <a:pt x="3062059" y="1481909"/>
                  <a:pt x="3081285" y="1510747"/>
                </a:cubicBezTo>
                <a:cubicBezTo>
                  <a:pt x="2959351" y="1632681"/>
                  <a:pt x="3001293" y="1620550"/>
                  <a:pt x="2703598" y="1550504"/>
                </a:cubicBezTo>
                <a:cubicBezTo>
                  <a:pt x="2683201" y="1545705"/>
                  <a:pt x="2695342" y="1508304"/>
                  <a:pt x="2683719" y="1490869"/>
                </a:cubicBezTo>
                <a:cubicBezTo>
                  <a:pt x="2668125" y="1467478"/>
                  <a:pt x="2643963" y="1451112"/>
                  <a:pt x="2624085" y="1431234"/>
                </a:cubicBezTo>
                <a:cubicBezTo>
                  <a:pt x="2617459" y="1404730"/>
                  <a:pt x="2607817" y="1378801"/>
                  <a:pt x="2604206" y="1351721"/>
                </a:cubicBezTo>
                <a:cubicBezTo>
                  <a:pt x="2594533" y="1279176"/>
                  <a:pt x="2614052" y="1199940"/>
                  <a:pt x="2584328" y="1133061"/>
                </a:cubicBezTo>
                <a:cubicBezTo>
                  <a:pt x="2574625" y="1111229"/>
                  <a:pt x="2544571" y="1159565"/>
                  <a:pt x="2524693" y="1172817"/>
                </a:cubicBezTo>
                <a:cubicBezTo>
                  <a:pt x="2442036" y="1048830"/>
                  <a:pt x="2504815" y="1176997"/>
                  <a:pt x="2504815" y="1053547"/>
                </a:cubicBezTo>
                <a:cubicBezTo>
                  <a:pt x="2504815" y="990702"/>
                  <a:pt x="2453704" y="961866"/>
                  <a:pt x="2405424" y="934278"/>
                </a:cubicBezTo>
                <a:cubicBezTo>
                  <a:pt x="2387231" y="923882"/>
                  <a:pt x="2365667" y="921026"/>
                  <a:pt x="2345789" y="914400"/>
                </a:cubicBezTo>
                <a:cubicBezTo>
                  <a:pt x="2325911" y="901148"/>
                  <a:pt x="2308524" y="883032"/>
                  <a:pt x="2286154" y="874643"/>
                </a:cubicBezTo>
                <a:cubicBezTo>
                  <a:pt x="2254519" y="862780"/>
                  <a:pt x="2198309" y="886517"/>
                  <a:pt x="2186763" y="854765"/>
                </a:cubicBezTo>
                <a:cubicBezTo>
                  <a:pt x="2177162" y="828363"/>
                  <a:pt x="2195515" y="658355"/>
                  <a:pt x="2226519" y="596347"/>
                </a:cubicBezTo>
                <a:cubicBezTo>
                  <a:pt x="2237203" y="574979"/>
                  <a:pt x="2253024" y="556591"/>
                  <a:pt x="2266276" y="536713"/>
                </a:cubicBezTo>
                <a:cubicBezTo>
                  <a:pt x="2307647" y="371228"/>
                  <a:pt x="2257272" y="534844"/>
                  <a:pt x="2325911" y="397565"/>
                </a:cubicBezTo>
                <a:cubicBezTo>
                  <a:pt x="2335282" y="378824"/>
                  <a:pt x="2330973" y="352746"/>
                  <a:pt x="2345789" y="337930"/>
                </a:cubicBezTo>
                <a:cubicBezTo>
                  <a:pt x="2393765" y="289954"/>
                  <a:pt x="2481827" y="250033"/>
                  <a:pt x="2544572" y="218661"/>
                </a:cubicBezTo>
                <a:cubicBezTo>
                  <a:pt x="2524694" y="212035"/>
                  <a:pt x="2505891" y="198782"/>
                  <a:pt x="2484937" y="198782"/>
                </a:cubicBezTo>
                <a:cubicBezTo>
                  <a:pt x="2433341" y="198782"/>
                  <a:pt x="2393553" y="242442"/>
                  <a:pt x="2365667" y="278295"/>
                </a:cubicBezTo>
                <a:cubicBezTo>
                  <a:pt x="2336332" y="316011"/>
                  <a:pt x="2286154" y="397565"/>
                  <a:pt x="2286154" y="397565"/>
                </a:cubicBezTo>
                <a:cubicBezTo>
                  <a:pt x="2251606" y="501211"/>
                  <a:pt x="2291823" y="421238"/>
                  <a:pt x="2206641" y="496956"/>
                </a:cubicBezTo>
                <a:cubicBezTo>
                  <a:pt x="2095238" y="595981"/>
                  <a:pt x="2108039" y="585226"/>
                  <a:pt x="2047615" y="675861"/>
                </a:cubicBezTo>
                <a:cubicBezTo>
                  <a:pt x="1933680" y="504956"/>
                  <a:pt x="2070280" y="721190"/>
                  <a:pt x="1987980" y="556591"/>
                </a:cubicBezTo>
                <a:cubicBezTo>
                  <a:pt x="1910914" y="402460"/>
                  <a:pt x="1978308" y="587209"/>
                  <a:pt x="1928346" y="437321"/>
                </a:cubicBezTo>
                <a:cubicBezTo>
                  <a:pt x="1934972" y="410817"/>
                  <a:pt x="1948224" y="385128"/>
                  <a:pt x="1948224" y="357808"/>
                </a:cubicBezTo>
                <a:cubicBezTo>
                  <a:pt x="1948224" y="336855"/>
                  <a:pt x="1949299" y="298174"/>
                  <a:pt x="1928346" y="298174"/>
                </a:cubicBezTo>
                <a:cubicBezTo>
                  <a:pt x="1900234" y="298174"/>
                  <a:pt x="1886708" y="336212"/>
                  <a:pt x="1868711" y="357808"/>
                </a:cubicBezTo>
                <a:cubicBezTo>
                  <a:pt x="1812271" y="425535"/>
                  <a:pt x="1840938" y="425336"/>
                  <a:pt x="1769319" y="496956"/>
                </a:cubicBezTo>
                <a:cubicBezTo>
                  <a:pt x="1752426" y="513849"/>
                  <a:pt x="1729563" y="523461"/>
                  <a:pt x="1709685" y="536713"/>
                </a:cubicBezTo>
                <a:cubicBezTo>
                  <a:pt x="1703059" y="457200"/>
                  <a:pt x="1709158" y="375580"/>
                  <a:pt x="1689806" y="298174"/>
                </a:cubicBezTo>
                <a:cubicBezTo>
                  <a:pt x="1683180" y="271670"/>
                  <a:pt x="1677778" y="351519"/>
                  <a:pt x="1669928" y="377687"/>
                </a:cubicBezTo>
                <a:cubicBezTo>
                  <a:pt x="1657886" y="417826"/>
                  <a:pt x="1643424" y="457200"/>
                  <a:pt x="1630172" y="496956"/>
                </a:cubicBezTo>
                <a:lnTo>
                  <a:pt x="1610293" y="556591"/>
                </a:lnTo>
                <a:cubicBezTo>
                  <a:pt x="1496421" y="480675"/>
                  <a:pt x="1601980" y="560605"/>
                  <a:pt x="1491024" y="437321"/>
                </a:cubicBezTo>
                <a:cubicBezTo>
                  <a:pt x="1453412" y="395530"/>
                  <a:pt x="1426300" y="331688"/>
                  <a:pt x="1371754" y="318052"/>
                </a:cubicBezTo>
                <a:lnTo>
                  <a:pt x="1292241" y="298174"/>
                </a:lnTo>
                <a:cubicBezTo>
                  <a:pt x="1245858" y="304800"/>
                  <a:pt x="1181205" y="280569"/>
                  <a:pt x="1153093" y="318052"/>
                </a:cubicBezTo>
                <a:cubicBezTo>
                  <a:pt x="1124981" y="355535"/>
                  <a:pt x="1159509" y="412322"/>
                  <a:pt x="1172972" y="457200"/>
                </a:cubicBezTo>
                <a:cubicBezTo>
                  <a:pt x="1179837" y="480083"/>
                  <a:pt x="1231840" y="531168"/>
                  <a:pt x="1212728" y="516834"/>
                </a:cubicBezTo>
                <a:cubicBezTo>
                  <a:pt x="1167749" y="483100"/>
                  <a:pt x="1140240" y="428753"/>
                  <a:pt x="1093459" y="397565"/>
                </a:cubicBezTo>
                <a:lnTo>
                  <a:pt x="1033824" y="357808"/>
                </a:lnTo>
                <a:cubicBezTo>
                  <a:pt x="987441" y="364434"/>
                  <a:pt x="936583" y="356733"/>
                  <a:pt x="894676" y="377687"/>
                </a:cubicBezTo>
                <a:cubicBezTo>
                  <a:pt x="875935" y="387058"/>
                  <a:pt x="864402" y="419129"/>
                  <a:pt x="874798" y="437321"/>
                </a:cubicBezTo>
                <a:cubicBezTo>
                  <a:pt x="895848" y="474158"/>
                  <a:pt x="938395" y="494056"/>
                  <a:pt x="974189" y="516834"/>
                </a:cubicBezTo>
                <a:cubicBezTo>
                  <a:pt x="1011689" y="540698"/>
                  <a:pt x="1054603" y="554882"/>
                  <a:pt x="1093459" y="576469"/>
                </a:cubicBezTo>
                <a:cubicBezTo>
                  <a:pt x="1114343" y="588071"/>
                  <a:pt x="1133215" y="602974"/>
                  <a:pt x="1153093" y="616226"/>
                </a:cubicBezTo>
                <a:cubicBezTo>
                  <a:pt x="1133215" y="629478"/>
                  <a:pt x="1116508" y="649696"/>
                  <a:pt x="1093459" y="655982"/>
                </a:cubicBezTo>
                <a:cubicBezTo>
                  <a:pt x="903901" y="707680"/>
                  <a:pt x="955148" y="613721"/>
                  <a:pt x="914554" y="735495"/>
                </a:cubicBezTo>
                <a:cubicBezTo>
                  <a:pt x="947685" y="748747"/>
                  <a:pt x="994153" y="745562"/>
                  <a:pt x="1013946" y="775252"/>
                </a:cubicBezTo>
                <a:cubicBezTo>
                  <a:pt x="1029100" y="797984"/>
                  <a:pt x="1018503" y="842547"/>
                  <a:pt x="994067" y="854765"/>
                </a:cubicBezTo>
                <a:cubicBezTo>
                  <a:pt x="972699" y="865449"/>
                  <a:pt x="954311" y="828260"/>
                  <a:pt x="934433" y="815008"/>
                </a:cubicBezTo>
                <a:cubicBezTo>
                  <a:pt x="914555" y="828260"/>
                  <a:pt x="882353" y="832100"/>
                  <a:pt x="874798" y="854765"/>
                </a:cubicBezTo>
                <a:cubicBezTo>
                  <a:pt x="855277" y="913328"/>
                  <a:pt x="954776" y="1009402"/>
                  <a:pt x="974189" y="1033669"/>
                </a:cubicBezTo>
                <a:cubicBezTo>
                  <a:pt x="914554" y="1040295"/>
                  <a:pt x="848952" y="1026713"/>
                  <a:pt x="795285" y="1053547"/>
                </a:cubicBezTo>
                <a:cubicBezTo>
                  <a:pt x="765066" y="1068657"/>
                  <a:pt x="926210" y="1061297"/>
                  <a:pt x="894676" y="1073426"/>
                </a:cubicBezTo>
                <a:cubicBezTo>
                  <a:pt x="780641" y="1117286"/>
                  <a:pt x="656137" y="1126435"/>
                  <a:pt x="536867" y="1152939"/>
                </a:cubicBezTo>
                <a:cubicBezTo>
                  <a:pt x="458998" y="1204851"/>
                  <a:pt x="479953" y="1176637"/>
                  <a:pt x="437476" y="1272208"/>
                </a:cubicBezTo>
                <a:cubicBezTo>
                  <a:pt x="422984" y="1304815"/>
                  <a:pt x="372487" y="1346368"/>
                  <a:pt x="397719" y="1371600"/>
                </a:cubicBezTo>
                <a:cubicBezTo>
                  <a:pt x="421146" y="1395027"/>
                  <a:pt x="450728" y="1331843"/>
                  <a:pt x="477233" y="1311965"/>
                </a:cubicBezTo>
                <a:cubicBezTo>
                  <a:pt x="483859" y="1292087"/>
                  <a:pt x="497111" y="1273284"/>
                  <a:pt x="497111" y="1252330"/>
                </a:cubicBezTo>
                <a:cubicBezTo>
                  <a:pt x="497111" y="1221254"/>
                  <a:pt x="466729" y="1145994"/>
                  <a:pt x="457354" y="1113182"/>
                </a:cubicBezTo>
                <a:cubicBezTo>
                  <a:pt x="449849" y="1086913"/>
                  <a:pt x="442834" y="1060458"/>
                  <a:pt x="437476" y="1033669"/>
                </a:cubicBezTo>
                <a:cubicBezTo>
                  <a:pt x="429572" y="994147"/>
                  <a:pt x="429180" y="953005"/>
                  <a:pt x="417598" y="914400"/>
                </a:cubicBezTo>
                <a:cubicBezTo>
                  <a:pt x="409083" y="886017"/>
                  <a:pt x="391093" y="861391"/>
                  <a:pt x="377841" y="834887"/>
                </a:cubicBezTo>
                <a:cubicBezTo>
                  <a:pt x="371215" y="808383"/>
                  <a:pt x="362117" y="782376"/>
                  <a:pt x="357963" y="755374"/>
                </a:cubicBezTo>
                <a:cubicBezTo>
                  <a:pt x="319920" y="508093"/>
                  <a:pt x="362595" y="649997"/>
                  <a:pt x="318206" y="516834"/>
                </a:cubicBezTo>
                <a:cubicBezTo>
                  <a:pt x="324832" y="457199"/>
                  <a:pt x="316545" y="393932"/>
                  <a:pt x="338085" y="337930"/>
                </a:cubicBezTo>
                <a:cubicBezTo>
                  <a:pt x="360624" y="279329"/>
                  <a:pt x="433492" y="255112"/>
                  <a:pt x="477233" y="218661"/>
                </a:cubicBezTo>
                <a:cubicBezTo>
                  <a:pt x="534626" y="170833"/>
                  <a:pt x="537534" y="158025"/>
                  <a:pt x="576624" y="99391"/>
                </a:cubicBezTo>
                <a:cubicBezTo>
                  <a:pt x="589036" y="62154"/>
                  <a:pt x="596193" y="0"/>
                  <a:pt x="656137" y="0"/>
                </a:cubicBezTo>
                <a:cubicBezTo>
                  <a:pt x="680028" y="0"/>
                  <a:pt x="695894" y="26504"/>
                  <a:pt x="715772" y="39756"/>
                </a:cubicBezTo>
                <a:cubicBezTo>
                  <a:pt x="709146" y="86139"/>
                  <a:pt x="721048" y="139375"/>
                  <a:pt x="695893" y="178904"/>
                </a:cubicBezTo>
                <a:cubicBezTo>
                  <a:pt x="670240" y="219215"/>
                  <a:pt x="576624" y="258417"/>
                  <a:pt x="576624" y="258417"/>
                </a:cubicBezTo>
                <a:cubicBezTo>
                  <a:pt x="481517" y="401078"/>
                  <a:pt x="530898" y="343901"/>
                  <a:pt x="437476" y="437321"/>
                </a:cubicBezTo>
                <a:cubicBezTo>
                  <a:pt x="424224" y="463825"/>
                  <a:pt x="412421" y="491105"/>
                  <a:pt x="397719" y="516834"/>
                </a:cubicBezTo>
                <a:cubicBezTo>
                  <a:pt x="367963" y="568907"/>
                  <a:pt x="323403" y="587934"/>
                  <a:pt x="377841" y="655982"/>
                </a:cubicBezTo>
                <a:cubicBezTo>
                  <a:pt x="390931" y="672344"/>
                  <a:pt x="417598" y="669235"/>
                  <a:pt x="437476" y="675861"/>
                </a:cubicBezTo>
                <a:cubicBezTo>
                  <a:pt x="463980" y="662609"/>
                  <a:pt x="499209" y="659810"/>
                  <a:pt x="516989" y="636104"/>
                </a:cubicBezTo>
                <a:cubicBezTo>
                  <a:pt x="542133" y="602578"/>
                  <a:pt x="556746" y="516834"/>
                  <a:pt x="556746" y="516834"/>
                </a:cubicBezTo>
                <a:cubicBezTo>
                  <a:pt x="583250" y="523460"/>
                  <a:pt x="643764" y="510444"/>
                  <a:pt x="636259" y="536713"/>
                </a:cubicBezTo>
                <a:cubicBezTo>
                  <a:pt x="612097" y="621279"/>
                  <a:pt x="516178" y="646718"/>
                  <a:pt x="457354" y="695739"/>
                </a:cubicBezTo>
                <a:cubicBezTo>
                  <a:pt x="435758" y="713736"/>
                  <a:pt x="419315" y="737377"/>
                  <a:pt x="397719" y="755374"/>
                </a:cubicBezTo>
                <a:cubicBezTo>
                  <a:pt x="379366" y="770668"/>
                  <a:pt x="357963" y="781878"/>
                  <a:pt x="338085" y="795130"/>
                </a:cubicBezTo>
                <a:cubicBezTo>
                  <a:pt x="344711" y="841513"/>
                  <a:pt x="337009" y="892371"/>
                  <a:pt x="357963" y="934278"/>
                </a:cubicBezTo>
                <a:cubicBezTo>
                  <a:pt x="367334" y="953019"/>
                  <a:pt x="408227" y="972898"/>
                  <a:pt x="417598" y="954156"/>
                </a:cubicBezTo>
                <a:cubicBezTo>
                  <a:pt x="428282" y="932787"/>
                  <a:pt x="396497" y="909445"/>
                  <a:pt x="377841" y="894521"/>
                </a:cubicBezTo>
                <a:cubicBezTo>
                  <a:pt x="357466" y="878221"/>
                  <a:pt x="223764" y="855755"/>
                  <a:pt x="218815" y="854765"/>
                </a:cubicBezTo>
                <a:cubicBezTo>
                  <a:pt x="198937" y="834887"/>
                  <a:pt x="182571" y="810724"/>
                  <a:pt x="159180" y="795130"/>
                </a:cubicBezTo>
                <a:cubicBezTo>
                  <a:pt x="102758" y="757515"/>
                  <a:pt x="63229" y="782515"/>
                  <a:pt x="154" y="795130"/>
                </a:cubicBezTo>
                <a:cubicBezTo>
                  <a:pt x="2343" y="819213"/>
                  <a:pt x="-14083" y="1024178"/>
                  <a:pt x="59789" y="1073426"/>
                </a:cubicBezTo>
                <a:cubicBezTo>
                  <a:pt x="82521" y="1088580"/>
                  <a:pt x="112798" y="1086678"/>
                  <a:pt x="139302" y="1093304"/>
                </a:cubicBezTo>
                <a:cubicBezTo>
                  <a:pt x="170480" y="1108893"/>
                  <a:pt x="250356" y="1144723"/>
                  <a:pt x="278450" y="1172817"/>
                </a:cubicBezTo>
                <a:cubicBezTo>
                  <a:pt x="295343" y="1189710"/>
                  <a:pt x="300226" y="1216720"/>
                  <a:pt x="318206" y="1232452"/>
                </a:cubicBezTo>
                <a:cubicBezTo>
                  <a:pt x="354165" y="1263916"/>
                  <a:pt x="403689" y="1278178"/>
                  <a:pt x="437476" y="1311965"/>
                </a:cubicBezTo>
                <a:lnTo>
                  <a:pt x="497111" y="1371600"/>
                </a:lnTo>
                <a:cubicBezTo>
                  <a:pt x="507793" y="1414328"/>
                  <a:pt x="529190" y="1532717"/>
                  <a:pt x="576624" y="1550504"/>
                </a:cubicBezTo>
                <a:cubicBezTo>
                  <a:pt x="610035" y="1563033"/>
                  <a:pt x="642885" y="1523999"/>
                  <a:pt x="676015" y="1510747"/>
                </a:cubicBezTo>
                <a:cubicBezTo>
                  <a:pt x="695893" y="1490869"/>
                  <a:pt x="714054" y="1469110"/>
                  <a:pt x="735650" y="1451113"/>
                </a:cubicBezTo>
                <a:cubicBezTo>
                  <a:pt x="754004" y="1435819"/>
                  <a:pt x="778392" y="1428249"/>
                  <a:pt x="795285" y="1411356"/>
                </a:cubicBezTo>
                <a:cubicBezTo>
                  <a:pt x="812178" y="1394463"/>
                  <a:pt x="819747" y="1370074"/>
                  <a:pt x="835041" y="1351721"/>
                </a:cubicBezTo>
                <a:cubicBezTo>
                  <a:pt x="882869" y="1294328"/>
                  <a:pt x="895677" y="1291420"/>
                  <a:pt x="954311" y="1252330"/>
                </a:cubicBezTo>
                <a:cubicBezTo>
                  <a:pt x="967563" y="1232452"/>
                  <a:pt x="977174" y="1209588"/>
                  <a:pt x="994067" y="1192695"/>
                </a:cubicBezTo>
                <a:cubicBezTo>
                  <a:pt x="1003068" y="1183694"/>
                  <a:pt x="1110644" y="1104590"/>
                  <a:pt x="1133215" y="1093304"/>
                </a:cubicBezTo>
                <a:cubicBezTo>
                  <a:pt x="1151956" y="1083933"/>
                  <a:pt x="1172972" y="1080052"/>
                  <a:pt x="1192850" y="1073426"/>
                </a:cubicBezTo>
                <a:cubicBezTo>
                  <a:pt x="1206102" y="1106556"/>
                  <a:pt x="1228180" y="1137410"/>
                  <a:pt x="1232606" y="1172817"/>
                </a:cubicBezTo>
                <a:cubicBezTo>
                  <a:pt x="1235659" y="1197240"/>
                  <a:pt x="1189592" y="1281007"/>
                  <a:pt x="1172972" y="1292087"/>
                </a:cubicBezTo>
                <a:cubicBezTo>
                  <a:pt x="1150240" y="1307241"/>
                  <a:pt x="1119963" y="1305339"/>
                  <a:pt x="1093459" y="1311965"/>
                </a:cubicBezTo>
                <a:cubicBezTo>
                  <a:pt x="1066955" y="1331843"/>
                  <a:pt x="1041512" y="1353223"/>
                  <a:pt x="1013946" y="1371600"/>
                </a:cubicBezTo>
                <a:cubicBezTo>
                  <a:pt x="981798" y="1393032"/>
                  <a:pt x="943889" y="1406090"/>
                  <a:pt x="914554" y="1431234"/>
                </a:cubicBezTo>
                <a:cubicBezTo>
                  <a:pt x="896415" y="1446782"/>
                  <a:pt x="888050" y="1470991"/>
                  <a:pt x="874798" y="1490869"/>
                </a:cubicBezTo>
                <a:cubicBezTo>
                  <a:pt x="935724" y="1572103"/>
                  <a:pt x="939509" y="1590948"/>
                  <a:pt x="1033824" y="1649895"/>
                </a:cubicBezTo>
                <a:cubicBezTo>
                  <a:pt x="1177264" y="1739546"/>
                  <a:pt x="1006314" y="1587214"/>
                  <a:pt x="1153093" y="1709530"/>
                </a:cubicBezTo>
                <a:cubicBezTo>
                  <a:pt x="1240745" y="1782573"/>
                  <a:pt x="1183091" y="1773731"/>
                  <a:pt x="1312119" y="1808921"/>
                </a:cubicBezTo>
                <a:cubicBezTo>
                  <a:pt x="1351004" y="1819526"/>
                  <a:pt x="1391979" y="1820355"/>
                  <a:pt x="1431389" y="1828800"/>
                </a:cubicBezTo>
                <a:cubicBezTo>
                  <a:pt x="1556940" y="1855704"/>
                  <a:pt x="1559212" y="1858155"/>
                  <a:pt x="1650050" y="1888434"/>
                </a:cubicBezTo>
                <a:cubicBezTo>
                  <a:pt x="1709685" y="1848678"/>
                  <a:pt x="1760960" y="1791830"/>
                  <a:pt x="1828954" y="1769165"/>
                </a:cubicBezTo>
                <a:cubicBezTo>
                  <a:pt x="1868711" y="1755913"/>
                  <a:pt x="1907568" y="1739572"/>
                  <a:pt x="1948224" y="1729408"/>
                </a:cubicBezTo>
                <a:cubicBezTo>
                  <a:pt x="1987325" y="1719633"/>
                  <a:pt x="2027838" y="1716740"/>
                  <a:pt x="2067493" y="1709530"/>
                </a:cubicBezTo>
                <a:cubicBezTo>
                  <a:pt x="2100735" y="1703486"/>
                  <a:pt x="2133754" y="1696278"/>
                  <a:pt x="2166885" y="1689652"/>
                </a:cubicBezTo>
                <a:cubicBezTo>
                  <a:pt x="2214200" y="1658108"/>
                  <a:pt x="2277945" y="1614244"/>
                  <a:pt x="2325911" y="1590261"/>
                </a:cubicBezTo>
                <a:cubicBezTo>
                  <a:pt x="2344653" y="1580890"/>
                  <a:pt x="2365668" y="1577008"/>
                  <a:pt x="2385546" y="1570382"/>
                </a:cubicBezTo>
                <a:cubicBezTo>
                  <a:pt x="2398798" y="1590260"/>
                  <a:pt x="2406647" y="1615093"/>
                  <a:pt x="2425302" y="1630017"/>
                </a:cubicBezTo>
                <a:cubicBezTo>
                  <a:pt x="2492312" y="1683625"/>
                  <a:pt x="2620650" y="1750759"/>
                  <a:pt x="2703598" y="1789043"/>
                </a:cubicBezTo>
                <a:cubicBezTo>
                  <a:pt x="2749416" y="1810190"/>
                  <a:pt x="2799769" y="1822231"/>
                  <a:pt x="2842746" y="1848678"/>
                </a:cubicBezTo>
                <a:cubicBezTo>
                  <a:pt x="3100173" y="2007095"/>
                  <a:pt x="2810258" y="1910129"/>
                  <a:pt x="3121041" y="1987826"/>
                </a:cubicBezTo>
                <a:lnTo>
                  <a:pt x="3319824" y="1948069"/>
                </a:lnTo>
                <a:cubicBezTo>
                  <a:pt x="3346538" y="1942345"/>
                  <a:pt x="3374226" y="1938953"/>
                  <a:pt x="3399337" y="1928191"/>
                </a:cubicBezTo>
                <a:cubicBezTo>
                  <a:pt x="3457915" y="1903086"/>
                  <a:pt x="3470845" y="1869738"/>
                  <a:pt x="3518606" y="1828800"/>
                </a:cubicBezTo>
                <a:cubicBezTo>
                  <a:pt x="3543761" y="1807239"/>
                  <a:pt x="3571615" y="1789043"/>
                  <a:pt x="3598119" y="1769165"/>
                </a:cubicBezTo>
                <a:cubicBezTo>
                  <a:pt x="3611371" y="1742661"/>
                  <a:pt x="3622171" y="1714781"/>
                  <a:pt x="3637876" y="1689652"/>
                </a:cubicBezTo>
                <a:cubicBezTo>
                  <a:pt x="3674107" y="1631683"/>
                  <a:pt x="3726007" y="1575266"/>
                  <a:pt x="3777024" y="1530626"/>
                </a:cubicBezTo>
                <a:cubicBezTo>
                  <a:pt x="3801957" y="1508809"/>
                  <a:pt x="3830033" y="1490869"/>
                  <a:pt x="3856537" y="1470991"/>
                </a:cubicBezTo>
                <a:cubicBezTo>
                  <a:pt x="3973139" y="1564273"/>
                  <a:pt x="3968313" y="1598407"/>
                  <a:pt x="4154711" y="1530626"/>
                </a:cubicBezTo>
                <a:cubicBezTo>
                  <a:pt x="4174403" y="1523465"/>
                  <a:pt x="4167963" y="1490869"/>
                  <a:pt x="4174589" y="1470991"/>
                </a:cubicBezTo>
                <a:cubicBezTo>
                  <a:pt x="4061948" y="1302027"/>
                  <a:pt x="4247473" y="1563753"/>
                  <a:pt x="4015563" y="1331843"/>
                </a:cubicBezTo>
                <a:cubicBezTo>
                  <a:pt x="3939035" y="1255315"/>
                  <a:pt x="3971522" y="1295599"/>
                  <a:pt x="3916172" y="1212574"/>
                </a:cubicBezTo>
                <a:cubicBezTo>
                  <a:pt x="3896047" y="1111953"/>
                  <a:pt x="3872100" y="1044457"/>
                  <a:pt x="3916172" y="934278"/>
                </a:cubicBezTo>
                <a:cubicBezTo>
                  <a:pt x="3923954" y="914823"/>
                  <a:pt x="3955928" y="921026"/>
                  <a:pt x="3975806" y="914400"/>
                </a:cubicBezTo>
                <a:cubicBezTo>
                  <a:pt x="3962554" y="960782"/>
                  <a:pt x="3939750" y="1005451"/>
                  <a:pt x="3936050" y="1053547"/>
                </a:cubicBezTo>
                <a:cubicBezTo>
                  <a:pt x="3932959" y="1093733"/>
                  <a:pt x="3948718" y="1133162"/>
                  <a:pt x="3955928" y="1172817"/>
                </a:cubicBezTo>
                <a:cubicBezTo>
                  <a:pt x="4011510" y="1478520"/>
                  <a:pt x="3937089" y="1039912"/>
                  <a:pt x="3995685" y="1391478"/>
                </a:cubicBezTo>
                <a:cubicBezTo>
                  <a:pt x="4008937" y="1364974"/>
                  <a:pt x="4019736" y="1337093"/>
                  <a:pt x="4035441" y="1311965"/>
                </a:cubicBezTo>
                <a:cubicBezTo>
                  <a:pt x="4053000" y="1283870"/>
                  <a:pt x="4080260" y="1262085"/>
                  <a:pt x="4095076" y="1232452"/>
                </a:cubicBezTo>
                <a:cubicBezTo>
                  <a:pt x="4113818" y="1194969"/>
                  <a:pt x="4120512" y="1152566"/>
                  <a:pt x="4134833" y="1113182"/>
                </a:cubicBezTo>
                <a:cubicBezTo>
                  <a:pt x="4147027" y="1079648"/>
                  <a:pt x="4161337" y="1046921"/>
                  <a:pt x="4174589" y="1013791"/>
                </a:cubicBezTo>
                <a:cubicBezTo>
                  <a:pt x="4136426" y="899300"/>
                  <a:pt x="4160859" y="944013"/>
                  <a:pt x="4134833" y="1113182"/>
                </a:cubicBezTo>
                <a:cubicBezTo>
                  <a:pt x="4129695" y="1146576"/>
                  <a:pt x="4121580" y="1179443"/>
                  <a:pt x="4114954" y="1212574"/>
                </a:cubicBezTo>
                <a:cubicBezTo>
                  <a:pt x="4121580" y="1245704"/>
                  <a:pt x="4106721" y="1293224"/>
                  <a:pt x="4134833" y="1311965"/>
                </a:cubicBezTo>
                <a:cubicBezTo>
                  <a:pt x="4154711" y="1325217"/>
                  <a:pt x="4165178" y="1274289"/>
                  <a:pt x="4174589" y="1252330"/>
                </a:cubicBezTo>
                <a:cubicBezTo>
                  <a:pt x="4185351" y="1227219"/>
                  <a:pt x="4187841" y="1199321"/>
                  <a:pt x="4194467" y="1172817"/>
                </a:cubicBezTo>
                <a:cubicBezTo>
                  <a:pt x="4223193" y="1488792"/>
                  <a:pt x="4159802" y="1412508"/>
                  <a:pt x="4293859" y="1311965"/>
                </a:cubicBezTo>
                <a:cubicBezTo>
                  <a:pt x="4317565" y="1294185"/>
                  <a:pt x="4346868" y="1285460"/>
                  <a:pt x="4373372" y="1272208"/>
                </a:cubicBezTo>
                <a:cubicBezTo>
                  <a:pt x="4379998" y="1252330"/>
                  <a:pt x="4383879" y="1231315"/>
                  <a:pt x="4393250" y="1212574"/>
                </a:cubicBezTo>
                <a:cubicBezTo>
                  <a:pt x="4403934" y="1191206"/>
                  <a:pt x="4425451" y="1130274"/>
                  <a:pt x="4433006" y="1152939"/>
                </a:cubicBezTo>
                <a:cubicBezTo>
                  <a:pt x="4445751" y="1191175"/>
                  <a:pt x="4421032" y="1232686"/>
                  <a:pt x="4413128" y="1272208"/>
                </a:cubicBezTo>
                <a:cubicBezTo>
                  <a:pt x="4407770" y="1298997"/>
                  <a:pt x="4400755" y="1325452"/>
                  <a:pt x="4393250" y="1351721"/>
                </a:cubicBezTo>
                <a:cubicBezTo>
                  <a:pt x="4377565" y="1406619"/>
                  <a:pt x="4353493" y="1450130"/>
                  <a:pt x="4353493" y="1510747"/>
                </a:cubicBezTo>
                <a:cubicBezTo>
                  <a:pt x="4353493" y="1538067"/>
                  <a:pt x="4357492" y="1453465"/>
                  <a:pt x="4373372" y="1431234"/>
                </a:cubicBezTo>
                <a:cubicBezTo>
                  <a:pt x="4392629" y="1404275"/>
                  <a:pt x="4427952" y="1393416"/>
                  <a:pt x="4452885" y="1371600"/>
                </a:cubicBezTo>
                <a:cubicBezTo>
                  <a:pt x="4518097" y="1314540"/>
                  <a:pt x="4521094" y="1287800"/>
                  <a:pt x="4592033" y="1252330"/>
                </a:cubicBezTo>
                <a:cubicBezTo>
                  <a:pt x="4610774" y="1242959"/>
                  <a:pt x="4631789" y="1239078"/>
                  <a:pt x="4651667" y="1232452"/>
                </a:cubicBezTo>
                <a:cubicBezTo>
                  <a:pt x="4686143" y="1335875"/>
                  <a:pt x="4675141" y="1250568"/>
                  <a:pt x="4631789" y="1351721"/>
                </a:cubicBezTo>
                <a:cubicBezTo>
                  <a:pt x="4621027" y="1376832"/>
                  <a:pt x="4622673" y="1406123"/>
                  <a:pt x="4611911" y="1431234"/>
                </a:cubicBezTo>
                <a:cubicBezTo>
                  <a:pt x="4602500" y="1453193"/>
                  <a:pt x="4584007" y="1470126"/>
                  <a:pt x="4572154" y="1490869"/>
                </a:cubicBezTo>
                <a:cubicBezTo>
                  <a:pt x="4557452" y="1516597"/>
                  <a:pt x="4503341" y="1576193"/>
                  <a:pt x="4532398" y="1570382"/>
                </a:cubicBezTo>
                <a:cubicBezTo>
                  <a:pt x="4588291" y="1559204"/>
                  <a:pt x="4618840" y="1492694"/>
                  <a:pt x="4671546" y="1470991"/>
                </a:cubicBezTo>
                <a:cubicBezTo>
                  <a:pt x="4734029" y="1445263"/>
                  <a:pt x="4804486" y="1446428"/>
                  <a:pt x="4870328" y="1431234"/>
                </a:cubicBezTo>
                <a:cubicBezTo>
                  <a:pt x="4890745" y="1426522"/>
                  <a:pt x="4910085" y="1417982"/>
                  <a:pt x="4929963" y="1411356"/>
                </a:cubicBezTo>
                <a:cubicBezTo>
                  <a:pt x="4936589" y="1444486"/>
                  <a:pt x="4953203" y="1477128"/>
                  <a:pt x="4949841" y="1510747"/>
                </a:cubicBezTo>
                <a:cubicBezTo>
                  <a:pt x="4946290" y="1546253"/>
                  <a:pt x="4922614" y="1576728"/>
                  <a:pt x="4910085" y="1610139"/>
                </a:cubicBezTo>
                <a:cubicBezTo>
                  <a:pt x="4874815" y="1704192"/>
                  <a:pt x="4910763" y="1638939"/>
                  <a:pt x="4850450" y="1729408"/>
                </a:cubicBezTo>
                <a:cubicBezTo>
                  <a:pt x="4863702" y="1689652"/>
                  <a:pt x="4913451" y="1575270"/>
                  <a:pt x="4890206" y="1610139"/>
                </a:cubicBezTo>
                <a:cubicBezTo>
                  <a:pt x="4876954" y="1630017"/>
                  <a:pt x="4829081" y="1659090"/>
                  <a:pt x="4850450" y="1669774"/>
                </a:cubicBezTo>
                <a:cubicBezTo>
                  <a:pt x="4876955" y="1683026"/>
                  <a:pt x="4901374" y="1637814"/>
                  <a:pt x="4929963" y="1630017"/>
                </a:cubicBezTo>
                <a:cubicBezTo>
                  <a:pt x="4975166" y="1617689"/>
                  <a:pt x="5022728" y="1616765"/>
                  <a:pt x="5069111" y="1610139"/>
                </a:cubicBezTo>
                <a:cubicBezTo>
                  <a:pt x="4920151" y="1510833"/>
                  <a:pt x="4994205" y="1548372"/>
                  <a:pt x="4850450" y="1490869"/>
                </a:cubicBezTo>
                <a:cubicBezTo>
                  <a:pt x="4843824" y="1464365"/>
                  <a:pt x="4844127" y="1435076"/>
                  <a:pt x="4830572" y="1411356"/>
                </a:cubicBezTo>
                <a:cubicBezTo>
                  <a:pt x="4816624" y="1386948"/>
                  <a:pt x="4743107" y="1355697"/>
                  <a:pt x="4770937" y="1351721"/>
                </a:cubicBezTo>
                <a:cubicBezTo>
                  <a:pt x="4832346" y="1342948"/>
                  <a:pt x="4954583" y="1386433"/>
                  <a:pt x="5029354" y="1411356"/>
                </a:cubicBezTo>
                <a:cubicBezTo>
                  <a:pt x="5035980" y="1451113"/>
                  <a:pt x="5036487" y="1492389"/>
                  <a:pt x="5049233" y="1530626"/>
                </a:cubicBezTo>
                <a:cubicBezTo>
                  <a:pt x="5064653" y="1576886"/>
                  <a:pt x="5162557" y="1666150"/>
                  <a:pt x="5029354" y="1510747"/>
                </a:cubicBezTo>
                <a:cubicBezTo>
                  <a:pt x="5011059" y="1489403"/>
                  <a:pt x="4989597" y="1470991"/>
                  <a:pt x="4969719" y="1451113"/>
                </a:cubicBezTo>
                <a:cubicBezTo>
                  <a:pt x="4996224" y="1444487"/>
                  <a:pt x="5029914" y="1411916"/>
                  <a:pt x="5049233" y="1431234"/>
                </a:cubicBezTo>
                <a:cubicBezTo>
                  <a:pt x="5100579" y="1482579"/>
                  <a:pt x="4939271" y="1570801"/>
                  <a:pt x="5088989" y="1470991"/>
                </a:cubicBezTo>
                <a:cubicBezTo>
                  <a:pt x="5082363" y="1431234"/>
                  <a:pt x="5097611" y="1380221"/>
                  <a:pt x="5069111" y="1351721"/>
                </a:cubicBezTo>
                <a:cubicBezTo>
                  <a:pt x="5049793" y="1332403"/>
                  <a:pt x="5021913" y="1431234"/>
                  <a:pt x="5049233" y="1431234"/>
                </a:cubicBezTo>
                <a:cubicBezTo>
                  <a:pt x="5078866" y="1431234"/>
                  <a:pt x="5071765" y="1375834"/>
                  <a:pt x="5088989" y="1351721"/>
                </a:cubicBezTo>
                <a:cubicBezTo>
                  <a:pt x="5105329" y="1328845"/>
                  <a:pt x="5128746" y="1311965"/>
                  <a:pt x="5148624" y="1292087"/>
                </a:cubicBezTo>
                <a:lnTo>
                  <a:pt x="5108867" y="1411356"/>
                </a:lnTo>
                <a:cubicBezTo>
                  <a:pt x="5102241" y="1431234"/>
                  <a:pt x="5084880" y="1491538"/>
                  <a:pt x="5088989" y="1470991"/>
                </a:cubicBezTo>
                <a:cubicBezTo>
                  <a:pt x="5095615" y="1437861"/>
                  <a:pt x="5090126" y="1399712"/>
                  <a:pt x="5108867" y="1371600"/>
                </a:cubicBezTo>
                <a:cubicBezTo>
                  <a:pt x="5132402" y="1336298"/>
                  <a:pt x="5175128" y="1318591"/>
                  <a:pt x="5208259" y="1292087"/>
                </a:cubicBezTo>
                <a:cubicBezTo>
                  <a:pt x="5208259" y="1292087"/>
                  <a:pt x="5155248" y="1490869"/>
                  <a:pt x="5208259" y="1490869"/>
                </a:cubicBezTo>
                <a:cubicBezTo>
                  <a:pt x="5224000" y="1490869"/>
                  <a:pt x="5308551" y="1360309"/>
                  <a:pt x="5327528" y="1331843"/>
                </a:cubicBezTo>
                <a:cubicBezTo>
                  <a:pt x="5320902" y="1358347"/>
                  <a:pt x="5317243" y="1385775"/>
                  <a:pt x="5307650" y="1411356"/>
                </a:cubicBezTo>
                <a:cubicBezTo>
                  <a:pt x="5297245" y="1439102"/>
                  <a:pt x="5246939" y="1511823"/>
                  <a:pt x="5267893" y="1490869"/>
                </a:cubicBezTo>
                <a:cubicBezTo>
                  <a:pt x="5295213" y="1463549"/>
                  <a:pt x="5306096" y="1423625"/>
                  <a:pt x="5327528" y="1391478"/>
                </a:cubicBezTo>
                <a:cubicBezTo>
                  <a:pt x="5345906" y="1363912"/>
                  <a:pt x="5367285" y="1338469"/>
                  <a:pt x="5387163" y="1311965"/>
                </a:cubicBezTo>
                <a:cubicBezTo>
                  <a:pt x="5395242" y="1360438"/>
                  <a:pt x="5437322" y="1468724"/>
                  <a:pt x="5367285" y="1510747"/>
                </a:cubicBezTo>
                <a:cubicBezTo>
                  <a:pt x="5349317" y="1521528"/>
                  <a:pt x="5327528" y="1497495"/>
                  <a:pt x="5307650" y="1490869"/>
                </a:cubicBezTo>
                <a:cubicBezTo>
                  <a:pt x="5320902" y="1470991"/>
                  <a:pt x="5329053" y="1446528"/>
                  <a:pt x="5347406" y="1431234"/>
                </a:cubicBezTo>
                <a:cubicBezTo>
                  <a:pt x="5370170" y="1412264"/>
                  <a:pt x="5399406" y="1402483"/>
                  <a:pt x="5426919" y="1391478"/>
                </a:cubicBezTo>
                <a:cubicBezTo>
                  <a:pt x="5507584" y="1359212"/>
                  <a:pt x="5547597" y="1351369"/>
                  <a:pt x="5625702" y="1331843"/>
                </a:cubicBezTo>
                <a:cubicBezTo>
                  <a:pt x="5619076" y="1364973"/>
                  <a:pt x="5620934" y="1401014"/>
                  <a:pt x="5605824" y="1431234"/>
                </a:cubicBezTo>
                <a:cubicBezTo>
                  <a:pt x="5593252" y="1456378"/>
                  <a:pt x="5567533" y="1472574"/>
                  <a:pt x="5546189" y="1490869"/>
                </a:cubicBezTo>
                <a:cubicBezTo>
                  <a:pt x="5469605" y="1556512"/>
                  <a:pt x="5485652" y="1544179"/>
                  <a:pt x="5407041" y="1570382"/>
                </a:cubicBezTo>
                <a:cubicBezTo>
                  <a:pt x="5413667" y="1550504"/>
                  <a:pt x="5413283" y="1526656"/>
                  <a:pt x="5426919" y="1510747"/>
                </a:cubicBezTo>
                <a:cubicBezTo>
                  <a:pt x="5454531" y="1478533"/>
                  <a:pt x="5494381" y="1459173"/>
                  <a:pt x="5526311" y="1431234"/>
                </a:cubicBezTo>
                <a:cubicBezTo>
                  <a:pt x="5547468" y="1412722"/>
                  <a:pt x="5566068" y="1391478"/>
                  <a:pt x="5585946" y="1371600"/>
                </a:cubicBezTo>
                <a:cubicBezTo>
                  <a:pt x="5585946" y="1371600"/>
                  <a:pt x="5583540" y="1494794"/>
                  <a:pt x="5605824" y="1550504"/>
                </a:cubicBezTo>
                <a:cubicBezTo>
                  <a:pt x="5613606" y="1569959"/>
                  <a:pt x="5645581" y="1563756"/>
                  <a:pt x="5665459" y="1570382"/>
                </a:cubicBezTo>
                <a:cubicBezTo>
                  <a:pt x="5731720" y="1563756"/>
                  <a:pt x="5798319" y="1559921"/>
                  <a:pt x="5864241" y="1550504"/>
                </a:cubicBezTo>
                <a:cubicBezTo>
                  <a:pt x="5907926" y="1544263"/>
                  <a:pt x="5960906" y="1524908"/>
                  <a:pt x="6003389" y="1510747"/>
                </a:cubicBezTo>
                <a:cubicBezTo>
                  <a:pt x="6016641" y="1484243"/>
                  <a:pt x="6022192" y="1452188"/>
                  <a:pt x="6043146" y="1431234"/>
                </a:cubicBezTo>
                <a:cubicBezTo>
                  <a:pt x="6057962" y="1416418"/>
                  <a:pt x="6084039" y="1420727"/>
                  <a:pt x="6102780" y="1411356"/>
                </a:cubicBezTo>
                <a:cubicBezTo>
                  <a:pt x="6124148" y="1400672"/>
                  <a:pt x="6142537" y="1384852"/>
                  <a:pt x="6162415" y="1371600"/>
                </a:cubicBezTo>
                <a:cubicBezTo>
                  <a:pt x="6142537" y="1364974"/>
                  <a:pt x="6119320" y="1364585"/>
                  <a:pt x="6102780" y="1351721"/>
                </a:cubicBezTo>
                <a:cubicBezTo>
                  <a:pt x="6008514" y="1278403"/>
                  <a:pt x="5996896" y="1252529"/>
                  <a:pt x="5943754" y="1172817"/>
                </a:cubicBezTo>
                <a:cubicBezTo>
                  <a:pt x="5950380" y="1133060"/>
                  <a:pt x="5929072" y="1074284"/>
                  <a:pt x="5963633" y="1053547"/>
                </a:cubicBezTo>
                <a:cubicBezTo>
                  <a:pt x="5992042" y="1036502"/>
                  <a:pt x="6017992" y="1091621"/>
                  <a:pt x="6043146" y="1113182"/>
                </a:cubicBezTo>
                <a:cubicBezTo>
                  <a:pt x="6155970" y="1209889"/>
                  <a:pt x="6043655" y="1143254"/>
                  <a:pt x="6182293" y="1212574"/>
                </a:cubicBezTo>
                <a:cubicBezTo>
                  <a:pt x="6195545" y="1252330"/>
                  <a:pt x="6203309" y="1294360"/>
                  <a:pt x="6222050" y="1331843"/>
                </a:cubicBezTo>
                <a:cubicBezTo>
                  <a:pt x="6243419" y="1374580"/>
                  <a:pt x="6301563" y="1451113"/>
                  <a:pt x="6301563" y="1451113"/>
                </a:cubicBezTo>
                <a:cubicBezTo>
                  <a:pt x="6308189" y="1384852"/>
                  <a:pt x="6307488" y="1317443"/>
                  <a:pt x="6321441" y="1252330"/>
                </a:cubicBezTo>
                <a:cubicBezTo>
                  <a:pt x="6327650" y="1223355"/>
                  <a:pt x="6349525" y="1200054"/>
                  <a:pt x="6361198" y="1172817"/>
                </a:cubicBezTo>
                <a:cubicBezTo>
                  <a:pt x="6378308" y="1132894"/>
                  <a:pt x="6390868" y="1074015"/>
                  <a:pt x="6400954" y="1033669"/>
                </a:cubicBezTo>
                <a:cubicBezTo>
                  <a:pt x="6446442" y="1124645"/>
                  <a:pt x="6460589" y="1131984"/>
                  <a:pt x="6460589" y="1252330"/>
                </a:cubicBezTo>
                <a:cubicBezTo>
                  <a:pt x="6460589" y="1273284"/>
                  <a:pt x="6435629" y="1332293"/>
                  <a:pt x="6440711" y="1311965"/>
                </a:cubicBezTo>
                <a:cubicBezTo>
                  <a:pt x="6452410" y="1265167"/>
                  <a:pt x="6466606" y="1219021"/>
                  <a:pt x="6480467" y="1172817"/>
                </a:cubicBezTo>
                <a:cubicBezTo>
                  <a:pt x="6486488" y="1152747"/>
                  <a:pt x="6485530" y="1127998"/>
                  <a:pt x="6500346" y="1113182"/>
                </a:cubicBezTo>
                <a:cubicBezTo>
                  <a:pt x="6515162" y="1098366"/>
                  <a:pt x="6540102" y="1099930"/>
                  <a:pt x="6559980" y="1093304"/>
                </a:cubicBezTo>
                <a:cubicBezTo>
                  <a:pt x="6593111" y="1066800"/>
                  <a:pt x="6618734" y="1025983"/>
                  <a:pt x="6659372" y="1013791"/>
                </a:cubicBezTo>
                <a:cubicBezTo>
                  <a:pt x="6788978" y="974909"/>
                  <a:pt x="6775420" y="1079868"/>
                  <a:pt x="6738885" y="1152939"/>
                </a:cubicBezTo>
                <a:cubicBezTo>
                  <a:pt x="6654904" y="1320901"/>
                  <a:pt x="6662589" y="1301222"/>
                  <a:pt x="6540102" y="1331843"/>
                </a:cubicBezTo>
                <a:cubicBezTo>
                  <a:pt x="6546728" y="1311965"/>
                  <a:pt x="6545164" y="1287024"/>
                  <a:pt x="6559980" y="1272208"/>
                </a:cubicBezTo>
                <a:cubicBezTo>
                  <a:pt x="6608090" y="1224098"/>
                  <a:pt x="6699118" y="1199326"/>
                  <a:pt x="6758763" y="1172817"/>
                </a:cubicBezTo>
                <a:cubicBezTo>
                  <a:pt x="6785842" y="1160782"/>
                  <a:pt x="6811772" y="1146313"/>
                  <a:pt x="6838276" y="1133061"/>
                </a:cubicBezTo>
                <a:lnTo>
                  <a:pt x="7295476" y="1152939"/>
                </a:lnTo>
                <a:cubicBezTo>
                  <a:pt x="7324303" y="1159803"/>
                  <a:pt x="7270421" y="1206723"/>
                  <a:pt x="7255719" y="1232452"/>
                </a:cubicBezTo>
                <a:cubicBezTo>
                  <a:pt x="7225527" y="1285287"/>
                  <a:pt x="7136952" y="1401291"/>
                  <a:pt x="7096693" y="1411356"/>
                </a:cubicBezTo>
                <a:lnTo>
                  <a:pt x="7017180" y="1431234"/>
                </a:lnTo>
                <a:cubicBezTo>
                  <a:pt x="7039924" y="1416072"/>
                  <a:pt x="7101798" y="1367268"/>
                  <a:pt x="7136450" y="1371600"/>
                </a:cubicBezTo>
                <a:cubicBezTo>
                  <a:pt x="7322409" y="1394845"/>
                  <a:pt x="7441653" y="1448247"/>
                  <a:pt x="7613528" y="1510747"/>
                </a:cubicBezTo>
                <a:cubicBezTo>
                  <a:pt x="7778162" y="1469589"/>
                  <a:pt x="7656332" y="1493937"/>
                  <a:pt x="7613528" y="1530626"/>
                </a:cubicBezTo>
                <a:cubicBezTo>
                  <a:pt x="7588373" y="1552187"/>
                  <a:pt x="7573771" y="1583635"/>
                  <a:pt x="7553893" y="1610139"/>
                </a:cubicBezTo>
                <a:cubicBezTo>
                  <a:pt x="7527389" y="1603513"/>
                  <a:pt x="7469022" y="1617050"/>
                  <a:pt x="7474380" y="1590261"/>
                </a:cubicBezTo>
                <a:cubicBezTo>
                  <a:pt x="7478012" y="1572099"/>
                  <a:pt x="7602894" y="1491332"/>
                  <a:pt x="7633406" y="1470991"/>
                </a:cubicBezTo>
                <a:cubicBezTo>
                  <a:pt x="7653284" y="1477617"/>
                  <a:pt x="7683670" y="1472128"/>
                  <a:pt x="7693041" y="1490869"/>
                </a:cubicBezTo>
                <a:cubicBezTo>
                  <a:pt x="7702412" y="1509610"/>
                  <a:pt x="7681417" y="1531245"/>
                  <a:pt x="7673163" y="1550504"/>
                </a:cubicBezTo>
                <a:cubicBezTo>
                  <a:pt x="7627200" y="1657750"/>
                  <a:pt x="7638264" y="1626131"/>
                  <a:pt x="7534015" y="1709530"/>
                </a:cubicBezTo>
                <a:cubicBezTo>
                  <a:pt x="7414745" y="1702904"/>
                  <a:pt x="7288468" y="1730474"/>
                  <a:pt x="7176206" y="1689652"/>
                </a:cubicBezTo>
                <a:cubicBezTo>
                  <a:pt x="7128781" y="1672407"/>
                  <a:pt x="7267188" y="1645069"/>
                  <a:pt x="7315354" y="1630017"/>
                </a:cubicBezTo>
                <a:cubicBezTo>
                  <a:pt x="7558455" y="1554048"/>
                  <a:pt x="7422012" y="1627376"/>
                  <a:pt x="7633406" y="1550504"/>
                </a:cubicBezTo>
                <a:cubicBezTo>
                  <a:pt x="7661255" y="1540377"/>
                  <a:pt x="7685682" y="1522420"/>
                  <a:pt x="7712919" y="1510747"/>
                </a:cubicBezTo>
                <a:cubicBezTo>
                  <a:pt x="7732178" y="1502493"/>
                  <a:pt x="7752676" y="1497495"/>
                  <a:pt x="7772554" y="1490869"/>
                </a:cubicBezTo>
                <a:cubicBezTo>
                  <a:pt x="7891824" y="1497495"/>
                  <a:pt x="8020098" y="1464803"/>
                  <a:pt x="8130363" y="1510747"/>
                </a:cubicBezTo>
                <a:cubicBezTo>
                  <a:pt x="8174469" y="1529125"/>
                  <a:pt x="8058506" y="1584334"/>
                  <a:pt x="8011093" y="1590261"/>
                </a:cubicBezTo>
                <a:cubicBezTo>
                  <a:pt x="7987387" y="1593224"/>
                  <a:pt x="7984589" y="1550504"/>
                  <a:pt x="7971337" y="1530626"/>
                </a:cubicBezTo>
                <a:cubicBezTo>
                  <a:pt x="7976917" y="1494354"/>
                  <a:pt x="7973113" y="1277355"/>
                  <a:pt x="8050850" y="1212574"/>
                </a:cubicBezTo>
                <a:cubicBezTo>
                  <a:pt x="8073615" y="1193604"/>
                  <a:pt x="8103859" y="1186069"/>
                  <a:pt x="8130363" y="1172817"/>
                </a:cubicBezTo>
                <a:cubicBezTo>
                  <a:pt x="8163493" y="1179443"/>
                  <a:pt x="8201642" y="1173954"/>
                  <a:pt x="8229754" y="1192695"/>
                </a:cubicBezTo>
                <a:cubicBezTo>
                  <a:pt x="8247189" y="1204318"/>
                  <a:pt x="8256990" y="1232710"/>
                  <a:pt x="8249633" y="1252330"/>
                </a:cubicBezTo>
                <a:cubicBezTo>
                  <a:pt x="8223492" y="1322039"/>
                  <a:pt x="8146223" y="1369643"/>
                  <a:pt x="8090606" y="1411356"/>
                </a:cubicBezTo>
                <a:cubicBezTo>
                  <a:pt x="8070728" y="1391478"/>
                  <a:pt x="8047312" y="1374597"/>
                  <a:pt x="8030972" y="1351721"/>
                </a:cubicBezTo>
                <a:cubicBezTo>
                  <a:pt x="8013748" y="1327608"/>
                  <a:pt x="8005917" y="1297936"/>
                  <a:pt x="7991215" y="1272208"/>
                </a:cubicBezTo>
                <a:cubicBezTo>
                  <a:pt x="7979362" y="1251465"/>
                  <a:pt x="7964711" y="1232452"/>
                  <a:pt x="7951459" y="1212574"/>
                </a:cubicBezTo>
                <a:cubicBezTo>
                  <a:pt x="7958085" y="1179443"/>
                  <a:pt x="7956227" y="1143402"/>
                  <a:pt x="7971337" y="1113182"/>
                </a:cubicBezTo>
                <a:cubicBezTo>
                  <a:pt x="7998200" y="1059456"/>
                  <a:pt x="8062459" y="1037804"/>
                  <a:pt x="8110485" y="1013791"/>
                </a:cubicBezTo>
                <a:cubicBezTo>
                  <a:pt x="8163494" y="1020417"/>
                  <a:pt x="8231737" y="995894"/>
                  <a:pt x="8269511" y="1033669"/>
                </a:cubicBezTo>
                <a:cubicBezTo>
                  <a:pt x="8307159" y="1071318"/>
                  <a:pt x="8185778" y="1177036"/>
                  <a:pt x="8170119" y="1192695"/>
                </a:cubicBezTo>
                <a:cubicBezTo>
                  <a:pt x="8183371" y="1146312"/>
                  <a:pt x="8196015" y="1099751"/>
                  <a:pt x="8209876" y="1053547"/>
                </a:cubicBezTo>
                <a:cubicBezTo>
                  <a:pt x="8215897" y="1033477"/>
                  <a:pt x="8225209" y="1014367"/>
                  <a:pt x="8229754" y="993913"/>
                </a:cubicBezTo>
                <a:cubicBezTo>
                  <a:pt x="8242245" y="937705"/>
                  <a:pt x="8247910" y="852733"/>
                  <a:pt x="8269511" y="795130"/>
                </a:cubicBezTo>
                <a:cubicBezTo>
                  <a:pt x="8285751" y="751822"/>
                  <a:pt x="8347211" y="648763"/>
                  <a:pt x="8368902" y="616226"/>
                </a:cubicBezTo>
                <a:cubicBezTo>
                  <a:pt x="8387280" y="588660"/>
                  <a:pt x="8412448" y="565674"/>
                  <a:pt x="8428537" y="536713"/>
                </a:cubicBezTo>
                <a:cubicBezTo>
                  <a:pt x="8529395" y="355168"/>
                  <a:pt x="8420625" y="515417"/>
                  <a:pt x="8488172" y="357808"/>
                </a:cubicBezTo>
                <a:cubicBezTo>
                  <a:pt x="8497583" y="335849"/>
                  <a:pt x="8514676" y="318052"/>
                  <a:pt x="8527928" y="298174"/>
                </a:cubicBezTo>
                <a:cubicBezTo>
                  <a:pt x="8535071" y="276745"/>
                  <a:pt x="8569697" y="163492"/>
                  <a:pt x="8587563" y="159026"/>
                </a:cubicBezTo>
                <a:cubicBezTo>
                  <a:pt x="8610740" y="153232"/>
                  <a:pt x="8614067" y="198783"/>
                  <a:pt x="8627319" y="218661"/>
                </a:cubicBezTo>
                <a:cubicBezTo>
                  <a:pt x="8614067" y="271670"/>
                  <a:pt x="8602574" y="325149"/>
                  <a:pt x="8587563" y="377687"/>
                </a:cubicBezTo>
                <a:cubicBezTo>
                  <a:pt x="8576050" y="417982"/>
                  <a:pt x="8560130" y="456902"/>
                  <a:pt x="8547806" y="496956"/>
                </a:cubicBezTo>
                <a:cubicBezTo>
                  <a:pt x="8533620" y="543061"/>
                  <a:pt x="8521302" y="589721"/>
                  <a:pt x="8508050" y="636104"/>
                </a:cubicBezTo>
                <a:cubicBezTo>
                  <a:pt x="8501424" y="715617"/>
                  <a:pt x="8515008" y="799503"/>
                  <a:pt x="8488172" y="874643"/>
                </a:cubicBezTo>
                <a:cubicBezTo>
                  <a:pt x="8478205" y="902549"/>
                  <a:pt x="8429613" y="893446"/>
                  <a:pt x="8408659" y="914400"/>
                </a:cubicBezTo>
                <a:cubicBezTo>
                  <a:pt x="8387705" y="935354"/>
                  <a:pt x="8383604" y="968185"/>
                  <a:pt x="8368902" y="993913"/>
                </a:cubicBezTo>
                <a:cubicBezTo>
                  <a:pt x="8357049" y="1014656"/>
                  <a:pt x="8346039" y="1036654"/>
                  <a:pt x="8329146" y="1053547"/>
                </a:cubicBezTo>
                <a:cubicBezTo>
                  <a:pt x="8305719" y="1076974"/>
                  <a:pt x="8276137" y="1093304"/>
                  <a:pt x="8249633" y="1113182"/>
                </a:cubicBezTo>
                <a:cubicBezTo>
                  <a:pt x="8144608" y="1008157"/>
                  <a:pt x="8192106" y="1063451"/>
                  <a:pt x="8070728" y="874643"/>
                </a:cubicBezTo>
                <a:cubicBezTo>
                  <a:pt x="8049835" y="842143"/>
                  <a:pt x="8038413" y="802572"/>
                  <a:pt x="8011093" y="775252"/>
                </a:cubicBezTo>
                <a:cubicBezTo>
                  <a:pt x="7990139" y="754298"/>
                  <a:pt x="7957308" y="750197"/>
                  <a:pt x="7931580" y="735495"/>
                </a:cubicBezTo>
                <a:cubicBezTo>
                  <a:pt x="7910837" y="723642"/>
                  <a:pt x="7894315" y="704127"/>
                  <a:pt x="7871946" y="695739"/>
                </a:cubicBezTo>
                <a:cubicBezTo>
                  <a:pt x="7840310" y="683876"/>
                  <a:pt x="7805536" y="683190"/>
                  <a:pt x="7772554" y="675861"/>
                </a:cubicBezTo>
                <a:cubicBezTo>
                  <a:pt x="7745884" y="669934"/>
                  <a:pt x="7719310" y="663487"/>
                  <a:pt x="7693041" y="655982"/>
                </a:cubicBezTo>
                <a:cubicBezTo>
                  <a:pt x="7672894" y="650226"/>
                  <a:pt x="7653025" y="643461"/>
                  <a:pt x="7633406" y="636104"/>
                </a:cubicBezTo>
                <a:cubicBezTo>
                  <a:pt x="7566983" y="611195"/>
                  <a:pt x="7526780" y="600258"/>
                  <a:pt x="7474380" y="556591"/>
                </a:cubicBezTo>
                <a:cubicBezTo>
                  <a:pt x="7452784" y="538594"/>
                  <a:pt x="7407928" y="469683"/>
                  <a:pt x="7414746" y="496956"/>
                </a:cubicBezTo>
                <a:cubicBezTo>
                  <a:pt x="7427703" y="548782"/>
                  <a:pt x="7468932" y="589068"/>
                  <a:pt x="7494259" y="636104"/>
                </a:cubicBezTo>
                <a:cubicBezTo>
                  <a:pt x="7551795" y="742957"/>
                  <a:pt x="7564386" y="779857"/>
                  <a:pt x="7613528" y="894521"/>
                </a:cubicBezTo>
                <a:cubicBezTo>
                  <a:pt x="7620154" y="947530"/>
                  <a:pt x="7623850" y="1000988"/>
                  <a:pt x="7633406" y="1053547"/>
                </a:cubicBezTo>
                <a:cubicBezTo>
                  <a:pt x="7637154" y="1074163"/>
                  <a:pt x="7650632" y="1092397"/>
                  <a:pt x="7653285" y="1113182"/>
                </a:cubicBezTo>
                <a:cubicBezTo>
                  <a:pt x="7739449" y="1788130"/>
                  <a:pt x="7638086" y="1778526"/>
                  <a:pt x="7832189" y="2166730"/>
                </a:cubicBezTo>
                <a:cubicBezTo>
                  <a:pt x="7841560" y="2185471"/>
                  <a:pt x="7821682" y="2125836"/>
                  <a:pt x="7812311" y="2107095"/>
                </a:cubicBezTo>
                <a:cubicBezTo>
                  <a:pt x="7785807" y="2054086"/>
                  <a:pt x="7765673" y="1997381"/>
                  <a:pt x="7732798" y="1948069"/>
                </a:cubicBezTo>
                <a:cubicBezTo>
                  <a:pt x="7719546" y="1928191"/>
                  <a:pt x="7711697" y="1903358"/>
                  <a:pt x="7693041" y="1888434"/>
                </a:cubicBezTo>
                <a:cubicBezTo>
                  <a:pt x="7676679" y="1875344"/>
                  <a:pt x="7652554" y="1877066"/>
                  <a:pt x="7633406" y="1868556"/>
                </a:cubicBezTo>
                <a:cubicBezTo>
                  <a:pt x="7563172" y="1837341"/>
                  <a:pt x="7490422" y="1789804"/>
                  <a:pt x="7414746" y="1769165"/>
                </a:cubicBezTo>
                <a:cubicBezTo>
                  <a:pt x="7334974" y="1747409"/>
                  <a:pt x="7132805" y="1734498"/>
                  <a:pt x="7076815" y="1729408"/>
                </a:cubicBezTo>
                <a:cubicBezTo>
                  <a:pt x="6699988" y="1654043"/>
                  <a:pt x="7047050" y="1713511"/>
                  <a:pt x="6500346" y="1669774"/>
                </a:cubicBezTo>
                <a:cubicBezTo>
                  <a:pt x="6368004" y="1659187"/>
                  <a:pt x="6381076" y="1686429"/>
                  <a:pt x="6381076" y="1610139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Admin\Мои документы\анимашки\Копия (2) анимптиц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85" y="2729846"/>
            <a:ext cx="1399931" cy="118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Мои документы\анимашки\76f412d8caf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1"/>
          <a:stretch/>
        </p:blipFill>
        <p:spPr bwMode="auto">
          <a:xfrm flipH="1">
            <a:off x="19724" y="431376"/>
            <a:ext cx="2587335" cy="229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Admin\Мои документы\анимашки\sun09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68037" y="330303"/>
            <a:ext cx="1779697" cy="171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72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58 0.0257 L -0.42813 -0.0057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-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6105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</a:rPr>
              <a:t>Игра</a:t>
            </a:r>
            <a:r>
              <a:rPr lang="ru-RU" sz="2800" dirty="0" smtClean="0">
                <a:solidFill>
                  <a:srgbClr val="C00000"/>
                </a:solidFill>
              </a:rPr>
              <a:t>  «Яблоня»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1300" dirty="0" smtClean="0">
                <a:solidFill>
                  <a:srgbClr val="C00000"/>
                </a:solidFill>
              </a:rPr>
              <a:t>1.</a:t>
            </a:r>
            <a:r>
              <a:rPr lang="ru-RU" sz="1600" dirty="0" smtClean="0">
                <a:solidFill>
                  <a:srgbClr val="C00000"/>
                </a:solidFill>
              </a:rPr>
              <a:t>Раскрась дерево.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2.Какое яблоко упало первым (цвет, величина,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номер)?  (и т. д.)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3.Какого цвета и размера яблоки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остались на яблоне?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801941" y="4034374"/>
            <a:ext cx="639789" cy="1836204"/>
          </a:xfrm>
          <a:prstGeom prst="triangle">
            <a:avLst>
              <a:gd name="adj" fmla="val 443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411645" y="1835696"/>
            <a:ext cx="3420380" cy="2952328"/>
          </a:xfrm>
          <a:prstGeom prst="cloudCallout">
            <a:avLst>
              <a:gd name="adj1" fmla="val -38470"/>
              <a:gd name="adj2" fmla="val -334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>
            <a:off x="5382090" y="2776945"/>
            <a:ext cx="3420380" cy="2952328"/>
          </a:xfrm>
          <a:prstGeom prst="cloudCallout">
            <a:avLst>
              <a:gd name="adj1" fmla="val -38470"/>
              <a:gd name="adj2" fmla="val -33462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4087822" y="432594"/>
            <a:ext cx="639789" cy="1836204"/>
          </a:xfrm>
          <a:prstGeom prst="triangle">
            <a:avLst>
              <a:gd name="adj" fmla="val 4437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00603" y="2161080"/>
            <a:ext cx="686325" cy="6158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3217"/>
                </a:solidFill>
              </a:rPr>
              <a:t>1</a:t>
            </a:r>
          </a:p>
        </p:txBody>
      </p:sp>
      <p:sp>
        <p:nvSpPr>
          <p:cNvPr id="12" name="Овал 11"/>
          <p:cNvSpPr/>
          <p:nvPr/>
        </p:nvSpPr>
        <p:spPr>
          <a:xfrm>
            <a:off x="2658617" y="1977595"/>
            <a:ext cx="576064" cy="5207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3217"/>
                </a:solidFill>
              </a:rPr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1434531" y="3691544"/>
            <a:ext cx="540060" cy="5060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217"/>
                </a:solidFill>
              </a:rPr>
              <a:t>3</a:t>
            </a:r>
            <a:endParaRPr lang="ru-RU" b="1" dirty="0">
              <a:solidFill>
                <a:srgbClr val="003217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616609" y="3481587"/>
            <a:ext cx="660079" cy="6266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217"/>
                </a:solidFill>
              </a:rPr>
              <a:t>4</a:t>
            </a:r>
            <a:endParaRPr lang="ru-RU" b="1" dirty="0">
              <a:solidFill>
                <a:srgbClr val="003217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801941" y="2498296"/>
            <a:ext cx="385898" cy="3489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217"/>
                </a:solidFill>
              </a:rPr>
              <a:t>5</a:t>
            </a:r>
            <a:endParaRPr lang="ru-RU" b="1" dirty="0">
              <a:solidFill>
                <a:srgbClr val="003217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87419" y="3148625"/>
            <a:ext cx="360040" cy="3264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436589" y="2847207"/>
            <a:ext cx="360040" cy="3264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367946" y="2810873"/>
            <a:ext cx="360040" cy="3264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Documents and Settings\Admin\Мои документы\анимашки\sun1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379854"/>
            <a:ext cx="2298577" cy="186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23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24965 0.52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3" y="261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5312F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54323 -0.14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0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3BB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02361 0.5180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0.02662 L -0.03038 0.578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2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00139 0.3134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-2.22222E-6 0.17755 C -2.22222E-6 0.25718 0.04254 0.35625 0.07709 0.35625 L 0.15417 0.35625 " pathEditMode="relative" rAng="0" ptsTypes="FfFF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01423 0.5407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270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5" grpId="0" animBg="1"/>
      <p:bldP spid="12" grpId="0" animBg="1"/>
      <p:bldP spid="11" grpId="0" animBg="1"/>
      <p:bldP spid="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1340" y="1"/>
            <a:ext cx="3342908" cy="148478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rgbClr val="FF0000"/>
                </a:solidFill>
              </a:rPr>
              <a:t>Трактор «Митя» </a:t>
            </a:r>
            <a:r>
              <a:rPr lang="ru-RU" sz="1300" dirty="0" smtClean="0"/>
              <a:t>(отремонтируй его)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200" b="1" dirty="0"/>
              <a:t>Б</a:t>
            </a:r>
            <a:r>
              <a:rPr lang="ru-RU" sz="1200" b="1" dirty="0" smtClean="0"/>
              <a:t>ольшой красный прямоугольник.</a:t>
            </a:r>
            <a:br>
              <a:rPr lang="ru-RU" sz="1200" b="1" dirty="0" smtClean="0"/>
            </a:br>
            <a:r>
              <a:rPr lang="ru-RU" sz="1200" b="1" dirty="0" smtClean="0"/>
              <a:t>Маленькое колесо.</a:t>
            </a:r>
            <a:br>
              <a:rPr lang="ru-RU" sz="1200" b="1" dirty="0" smtClean="0"/>
            </a:br>
            <a:r>
              <a:rPr lang="ru-RU" sz="1200" b="1" dirty="0" smtClean="0"/>
              <a:t>Большое колесо.</a:t>
            </a:r>
            <a:br>
              <a:rPr lang="ru-RU" sz="1200" b="1" dirty="0" smtClean="0"/>
            </a:br>
            <a:r>
              <a:rPr lang="ru-RU" sz="1200" b="1" dirty="0" smtClean="0"/>
              <a:t>Маленький красный прямоугольник.</a:t>
            </a:r>
            <a:br>
              <a:rPr lang="ru-RU" sz="1200" b="1" dirty="0" smtClean="0"/>
            </a:br>
            <a:r>
              <a:rPr lang="ru-RU" sz="1200" b="1" dirty="0" smtClean="0"/>
              <a:t>Большой квадрат.</a:t>
            </a:r>
            <a:br>
              <a:rPr lang="ru-RU" sz="1200" b="1" dirty="0" smtClean="0"/>
            </a:br>
            <a:r>
              <a:rPr lang="ru-RU" sz="1200" b="1" dirty="0" smtClean="0"/>
              <a:t>Жёлтый прямоугольник.</a:t>
            </a:r>
            <a:br>
              <a:rPr lang="ru-RU" sz="1200" b="1" dirty="0" smtClean="0"/>
            </a:br>
            <a:r>
              <a:rPr lang="ru-RU" sz="1200" b="1" dirty="0" smtClean="0"/>
              <a:t>Маленький квадрат.</a:t>
            </a:r>
            <a:endParaRPr lang="ru-RU" sz="12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35688" y="4891802"/>
            <a:ext cx="2808312" cy="12883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80721" y="1618561"/>
            <a:ext cx="1735000" cy="969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79346" y="321044"/>
            <a:ext cx="1581994" cy="1417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 rot="16200000">
            <a:off x="-14672" y="870218"/>
            <a:ext cx="1216372" cy="5399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16200000">
            <a:off x="7203059" y="345210"/>
            <a:ext cx="532297" cy="5412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092280" y="1029614"/>
            <a:ext cx="1944216" cy="1710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739844" y="3145944"/>
            <a:ext cx="936104" cy="859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0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62986 -0.212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93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1 0.2412 C -0.04427 0.23726 -0.01493 0.23402 -0.00191 0.22963 C 0.01111 0.225 0.01788 0.21967 0.02413 0.21435 C 0.03108 0.20879 0.02413 0.20416 0.01788 0.1993 C 0.01111 0.19467 0.00139 0.18958 -0.0217 0.18541 C -0.04097 0.18125 -0.07379 0.17801 -0.10938 0.17523 C -0.14219 0.17245 -0.18125 0.17083 -0.22031 0.17014 C -0.2592 0.1699 -0.29826 0.1699 -0.33455 0.17014 C -0.37361 0.17083 -0.4092 0.17314 -0.43872 0.17662 C -0.46806 0.17963 -0.49392 0.1831 -0.50712 0.18773 C -0.52344 0.19213 -0.52969 0.19791 -0.52969 0.20254 C -0.53299 0.20717 -0.52969 0.21273 -0.51319 0.21713 C -0.4974 0.22129 -0.46806 0.22476 -0.42899 0.22639 C -0.38941 0.22754 -0.35069 0.22615 -0.32431 0.22314 C -0.30174 0.2199 -0.28524 0.21551 -0.28194 0.21018 C -0.28194 0.20439 -0.28524 0.19953 -0.30174 0.19537 C -0.31806 0.19097 -0.31458 0.19051 -0.37986 0.18472 C -0.43872 0.1787 -0.4974 0.18101 -0.53299 0.18009 C -0.56858 0.18009 -0.59826 0.18217 -0.63385 0.18379 C -0.67344 0.18588 -0.70573 0.18958 -0.72882 0.19305 C -0.75139 0.19629 -0.76111 0.20023 -0.77413 0.20717 C -0.78351 0.21389 -0.78351 0.21713 -0.78351 0.22222 C -0.78351 0.22731 -0.78351 0.2324 -0.78351 0.23726 " pathEditMode="relative" rAng="0" ptsTypes="fffffffffffffffffffffff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90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-0.41336 0.435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7" y="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023 C -0.00381 -0.0074 -0.01666 -0.01389 -0.021 -0.01389 C -0.04913 -0.01389 -0.07795 0.09445 -0.07795 0.20371 C -0.07795 0.14861 -0.09236 0.09445 -0.10607 0.09445 C -0.12048 0.09445 -0.1342 0.14931 -0.1342 0.20371 C -0.1342 0.17639 -0.14131 0.14861 -0.14843 0.14861 C -0.15572 0.14861 -0.16302 0.17547 -0.16302 0.20371 C -0.16302 0.18912 -0.16649 0.17639 -0.17013 0.17639 C -0.17378 0.17639 -0.17743 0.19005 -0.17743 0.20371 C -0.17743 0.1963 -0.17916 0.18912 -0.18107 0.18912 C -0.18194 0.18912 -0.18472 0.1963 -0.18472 0.20371 C -0.18472 0.2 -0.18559 0.1963 -0.18645 0.1963 C -0.18645 0.1956 -0.18836 0.19977 -0.18836 0.20371 C -0.18836 0.20139 -0.18836 0.2 -0.1894 0.2 C -0.1894 0.20093 -0.19027 0.20162 -0.19027 0.20371 C -0.19027 0.20255 -0.19027 0.20139 -0.19027 0.20093 C -0.19114 0.20093 -0.19114 0.20139 -0.19114 0.20255 C -0.19201 0.20255 -0.19201 0.20162 -0.19201 0.20093 C -0.1927 0.20093 -0.1927 0.20139 -0.1927 0.20255 " pathEditMode="relative" rAng="0" ptsTypes="fffffffffffffffffff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77556E-17 L 0.17657 0.181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42 -3.7037E-6 L 0.11615 0.06343 C 0.11736 0.07662 0.11806 0.09676 0.11806 0.11806 C 0.11806 0.14236 0.11736 0.16158 0.11615 0.17454 L 0.11042 0.23936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-0.63976 0.1898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97" y="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69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Занимательные игры для детей 3-4 лет</vt:lpstr>
      <vt:lpstr>Презентация PowerPoint</vt:lpstr>
      <vt:lpstr>Презентация PowerPoint</vt:lpstr>
      <vt:lpstr>Кто спрятался за маленькой ёлочкой?            Игра «Кто где?» Кто спрятался за ёлочкой побольше? Кто спрятался за большой ёлкой? Кто прячется за пеньком?</vt:lpstr>
      <vt:lpstr>     Откуда появилась тучка? Какой гриб появился первым? Его номер? Какого цвета грибок под номером 2? Какой гриб вырос следующим? Какой по счёту? Какого цвета четвёртый гриб? Где находится солнышко?  С какой стороны прилетела птичка?      </vt:lpstr>
      <vt:lpstr>  Игра  «Яблоня» 1.Раскрась дерево. 2.Какое яблоко упало первым (цвет, величина,  номер)?  (и т. д.) 3.Какого цвета и размера яблоки  остались на яблоне? </vt:lpstr>
      <vt:lpstr>Трактор «Митя» (отремонтируй его) Большой красный прямоугольник. Маленькое колесо. Большое колесо. Маленький красный прямоугольник. Большой квадрат. Жёлтый прямоугольник. Маленький квадрат.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34</cp:revision>
  <dcterms:created xsi:type="dcterms:W3CDTF">2015-08-06T23:23:51Z</dcterms:created>
  <dcterms:modified xsi:type="dcterms:W3CDTF">2016-12-05T07:34:57Z</dcterms:modified>
</cp:coreProperties>
</file>